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6858000" cx="9144000"/>
  <p:notesSz cx="6858000" cy="9144000"/>
  <p:embeddedFontLst>
    <p:embeddedFont>
      <p:font typeface="Proxima Nova"/>
      <p:regular r:id="rId57"/>
      <p:bold r:id="rId58"/>
      <p:italic r:id="rId59"/>
      <p:boldItalic r:id="rId60"/>
    </p:embeddedFont>
    <p:embeddedFont>
      <p:font typeface="Proxima Nova Extrabold"/>
      <p:bold r:id="rId61"/>
    </p:embeddedFont>
    <p:embeddedFont>
      <p:font typeface="Proxima Nova Semibold"/>
      <p:regular r:id="rId62"/>
      <p:bold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roximaNovaSemibold-regular.fntdata"/><Relationship Id="rId61" Type="http://schemas.openxmlformats.org/officeDocument/2006/relationships/font" Target="fonts/ProximaNovaExtrabold-bold.fntdata"/><Relationship Id="rId20" Type="http://schemas.openxmlformats.org/officeDocument/2006/relationships/slide" Target="slides/slide15.xml"/><Relationship Id="rId64" Type="http://schemas.openxmlformats.org/officeDocument/2006/relationships/font" Target="fonts/ProximaNovaSemibold-boldItalic.fntdata"/><Relationship Id="rId63" Type="http://schemas.openxmlformats.org/officeDocument/2006/relationships/font" Target="fonts/ProximaNovaSemibold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roximaNova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ProximaNova-italic.fntdata"/><Relationship Id="rId14" Type="http://schemas.openxmlformats.org/officeDocument/2006/relationships/slide" Target="slides/slide9.xml"/><Relationship Id="rId58" Type="http://schemas.openxmlformats.org/officeDocument/2006/relationships/font" Target="fonts/ProximaNova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b82137478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b8213747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21280eb97_0_1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21280eb9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7fff5c2b8_0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7fff5c2b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f88cc7ddc_0_1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f88cc7dd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f88cc7ddc_0_1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f88cc7dd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7fff5c2b8_0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7fff5c2b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7fff5c2b8_0_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7fff5c2b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21280eb97_0_2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21280eb9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f88cc7ddc_0_1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f88cc7dd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1012a1efc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1012a1e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f88cc7ddc_0_1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f88cc7dd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21280eb97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21280eb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7fff5c2b8_0_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7fff5c2b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f8611adf1_0_2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f8611adf1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821074956_0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82107495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821074956_0_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82107495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f88cc7ddc_0_19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f88cc7dd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821074956_0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82107495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f88cc7ddc_0_2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f88cc7ddc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821074956_0_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82107495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f88cc7ddc_0_2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f88cc7ddc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6117633c2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86117633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21280eb97_0_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21280eb9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7fff5c2b8_0_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7fff5c2b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7fff5c2b8_0_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7fff5c2b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f8611adf1_0_1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f8611adf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80006e298_0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80006e29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80006e298_0_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80006e29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80006e298_0_1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80006e29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80006e298_0_1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80006e29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80006e298_0_1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80006e29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80006e298_0_2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80006e29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80006e298_0_2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580006e29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f88cc7ddc_0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f88cc7dd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80006e298_0_2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80006e298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80006e298_0_2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80006e29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f88cc7ddc_0_2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f88cc7dd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f8611adf1_0_6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f8611adf1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f8611adf1_0_8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f8611adf1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f8611adf1_0_6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f8611adf1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f8611adf1_0_7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f8611adf1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f8611adf1_0_6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f8611adf1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db82137478_1_1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db82137478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f8611adf1_0_79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f8611adf1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f88cc7ddc_0_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f88cc7dd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f8611adf1_0_8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f8611adf1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db82137478_1_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db82137478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f88cc7ddc_0_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f88cc7dd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f88cc7ddc_0_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f88cc7dd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7fff5c2b8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7fff5c2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f88cc7ddc_0_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f88cc7dd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321967"/>
            <a:ext cx="8520600" cy="25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4095067"/>
            <a:ext cx="85206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701800"/>
            <a:ext cx="57975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10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607767"/>
            <a:ext cx="4045200" cy="20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5649100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0" Type="http://schemas.openxmlformats.org/officeDocument/2006/relationships/image" Target="../media/image32.png"/><Relationship Id="rId9" Type="http://schemas.openxmlformats.org/officeDocument/2006/relationships/hyperlink" Target="http://www.unicode.org/versions/latest/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7.png"/><Relationship Id="rId7" Type="http://schemas.openxmlformats.org/officeDocument/2006/relationships/image" Target="../media/image33.png"/><Relationship Id="rId8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4.jpg"/><Relationship Id="rId11" Type="http://schemas.openxmlformats.org/officeDocument/2006/relationships/image" Target="../media/image5.png"/><Relationship Id="rId10" Type="http://schemas.openxmlformats.org/officeDocument/2006/relationships/image" Target="../media/image2.png"/><Relationship Id="rId12" Type="http://schemas.openxmlformats.org/officeDocument/2006/relationships/image" Target="../media/image9.png"/><Relationship Id="rId9" Type="http://schemas.openxmlformats.org/officeDocument/2006/relationships/image" Target="../media/image13.png"/><Relationship Id="rId5" Type="http://schemas.openxmlformats.org/officeDocument/2006/relationships/image" Target="../media/image16.jpg"/><Relationship Id="rId6" Type="http://schemas.openxmlformats.org/officeDocument/2006/relationships/image" Target="../media/image15.png"/><Relationship Id="rId7" Type="http://schemas.openxmlformats.org/officeDocument/2006/relationships/image" Target="../media/image3.jp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hyperlink" Target="https://w3techs.com/technologies/history_overview/character_encoding/ms/y" TargetMode="External"/><Relationship Id="rId5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jpg"/><Relationship Id="rId4" Type="http://schemas.openxmlformats.org/officeDocument/2006/relationships/image" Target="../media/image14.jpg"/><Relationship Id="rId5" Type="http://schemas.openxmlformats.org/officeDocument/2006/relationships/image" Target="../media/image16.jpg"/><Relationship Id="rId6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Relationship Id="rId4" Type="http://schemas.openxmlformats.org/officeDocument/2006/relationships/image" Target="../media/image42.png"/><Relationship Id="rId5" Type="http://schemas.openxmlformats.org/officeDocument/2006/relationships/image" Target="../media/image1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4294967295" type="ctrTitle"/>
          </p:nvPr>
        </p:nvSpPr>
        <p:spPr>
          <a:xfrm>
            <a:off x="-50" y="3932250"/>
            <a:ext cx="91440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A1E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Algoritmos y Programación I</a:t>
            </a:r>
            <a:endParaRPr>
              <a:solidFill>
                <a:srgbClr val="0BA1E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0" name="Google Shape;60;p13"/>
          <p:cNvSpPr txBox="1"/>
          <p:nvPr>
            <p:ph idx="4294967295" type="subTitle"/>
          </p:nvPr>
        </p:nvSpPr>
        <p:spPr>
          <a:xfrm>
            <a:off x="-50" y="4505550"/>
            <a:ext cx="91440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Curso Essaya - 75.40 / 95.14</a:t>
            </a:r>
            <a:br>
              <a:rPr lang="en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">
                <a:solidFill>
                  <a:srgbClr val="0BA1E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Clase 11</a:t>
            </a:r>
            <a:r>
              <a:rPr lang="en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Archivos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223" y="1150176"/>
            <a:ext cx="6863549" cy="227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0196" y="0"/>
            <a:ext cx="423809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000" y="1006050"/>
            <a:ext cx="1062000" cy="10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/>
          <p:nvPr/>
        </p:nvSpPr>
        <p:spPr>
          <a:xfrm>
            <a:off x="577225" y="2698975"/>
            <a:ext cx="2163900" cy="23613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Ir al super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Hacer el TP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Cargar la SUBE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3862500" y="2760813"/>
            <a:ext cx="1000800" cy="2237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01100101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10111011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00101101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01010010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11110101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01011110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00001001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01101100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00" name="Google Shape;200;p22"/>
          <p:cNvCxnSpPr>
            <a:stCxn id="198" idx="3"/>
            <a:endCxn id="199" idx="1"/>
          </p:cNvCxnSpPr>
          <p:nvPr/>
        </p:nvCxnSpPr>
        <p:spPr>
          <a:xfrm>
            <a:off x="2741125" y="3879625"/>
            <a:ext cx="1121400" cy="600"/>
          </a:xfrm>
          <a:prstGeom prst="bentConnector3">
            <a:avLst>
              <a:gd fmla="val 4999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2"/>
          <p:cNvSpPr txBox="1"/>
          <p:nvPr/>
        </p:nvSpPr>
        <p:spPr>
          <a:xfrm>
            <a:off x="1086475" y="5213163"/>
            <a:ext cx="1145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Unix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2" name="Google Shape;202;p22"/>
          <p:cNvCxnSpPr>
            <a:stCxn id="199" idx="3"/>
            <a:endCxn id="203" idx="1"/>
          </p:cNvCxnSpPr>
          <p:nvPr/>
        </p:nvCxnSpPr>
        <p:spPr>
          <a:xfrm>
            <a:off x="4863300" y="3879663"/>
            <a:ext cx="1113600" cy="600"/>
          </a:xfrm>
          <a:prstGeom prst="bentConnector3">
            <a:avLst>
              <a:gd fmla="val 4999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p22"/>
          <p:cNvSpPr txBox="1"/>
          <p:nvPr/>
        </p:nvSpPr>
        <p:spPr>
          <a:xfrm>
            <a:off x="6269075" y="5213163"/>
            <a:ext cx="15795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Windows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5976875" y="2698975"/>
            <a:ext cx="2589900" cy="23613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Ir al super�Hacer el TP�Cargar la SUBE�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87" y="721525"/>
            <a:ext cx="2339183" cy="182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459" y="624775"/>
            <a:ext cx="2431318" cy="18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2113"/>
            <a:ext cx="9144000" cy="549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/>
          <p:nvPr/>
        </p:nvSpPr>
        <p:spPr>
          <a:xfrm>
            <a:off x="904075" y="2759663"/>
            <a:ext cx="2163900" cy="23613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Ir al s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ú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per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Hacer el TP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Cargar la SUBE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904083" y="5279088"/>
            <a:ext cx="4179000" cy="48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01100101 10111011 00101101 01010010 11110101 01011110 00001001 01101100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18" name="Google Shape;218;p24"/>
          <p:cNvCxnSpPr>
            <a:stCxn id="216" idx="3"/>
          </p:cNvCxnSpPr>
          <p:nvPr/>
        </p:nvCxnSpPr>
        <p:spPr>
          <a:xfrm>
            <a:off x="3067975" y="3940313"/>
            <a:ext cx="863400" cy="13287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4"/>
          <p:cNvSpPr txBox="1"/>
          <p:nvPr/>
        </p:nvSpPr>
        <p:spPr>
          <a:xfrm>
            <a:off x="4008900" y="3887600"/>
            <a:ext cx="1145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???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575" y="521550"/>
            <a:ext cx="4311999" cy="3104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26" y="617355"/>
            <a:ext cx="4112418" cy="25995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6" name="Google Shape;2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26" y="3216851"/>
            <a:ext cx="4112418" cy="236501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7" name="Google Shape;227;p25"/>
          <p:cNvSpPr txBox="1"/>
          <p:nvPr/>
        </p:nvSpPr>
        <p:spPr>
          <a:xfrm>
            <a:off x="308926" y="286775"/>
            <a:ext cx="4112400" cy="3306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ASCII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308926" y="5581868"/>
            <a:ext cx="4112400" cy="3306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ISO 8859-1 (latin1)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49" y="-3716398"/>
            <a:ext cx="8267699" cy="52260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4" name="Google Shape;2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49" y="1509707"/>
            <a:ext cx="8267675" cy="4754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5" name="Google Shape;235;p26"/>
          <p:cNvSpPr txBox="1"/>
          <p:nvPr/>
        </p:nvSpPr>
        <p:spPr>
          <a:xfrm>
            <a:off x="438149" y="6264375"/>
            <a:ext cx="8267700" cy="3306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ISO 8859-1 (latin1)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26" y="617355"/>
            <a:ext cx="4112418" cy="25995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1" name="Google Shape;2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26" y="3216851"/>
            <a:ext cx="4112418" cy="236501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2" name="Google Shape;242;p27"/>
          <p:cNvSpPr txBox="1"/>
          <p:nvPr/>
        </p:nvSpPr>
        <p:spPr>
          <a:xfrm>
            <a:off x="308926" y="286775"/>
            <a:ext cx="4112400" cy="3306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ASCII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308926" y="5581868"/>
            <a:ext cx="4112400" cy="3306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ISO 8859-1 (latin1)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7675" y="3216844"/>
            <a:ext cx="4112424" cy="28944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5" name="Google Shape;245;p27"/>
          <p:cNvSpPr txBox="1"/>
          <p:nvPr/>
        </p:nvSpPr>
        <p:spPr>
          <a:xfrm>
            <a:off x="1347677" y="6126337"/>
            <a:ext cx="4112400" cy="330600"/>
          </a:xfrm>
          <a:prstGeom prst="rect">
            <a:avLst/>
          </a:prstGeom>
          <a:solidFill>
            <a:srgbClr val="F4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ISO 8859-2 (latin2)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6" name="Google Shape;24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5790" y="3216850"/>
            <a:ext cx="4112425" cy="29551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7" name="Google Shape;247;p27"/>
          <p:cNvSpPr txBox="1"/>
          <p:nvPr/>
        </p:nvSpPr>
        <p:spPr>
          <a:xfrm>
            <a:off x="2515802" y="6172037"/>
            <a:ext cx="4112400" cy="330600"/>
          </a:xfrm>
          <a:prstGeom prst="rect">
            <a:avLst/>
          </a:prstGeom>
          <a:solidFill>
            <a:srgbClr val="D0E0E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ISO 8859-5 (cyrillic)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2350" y="3216849"/>
            <a:ext cx="4112426" cy="30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3602364" y="6233287"/>
            <a:ext cx="4112400" cy="330600"/>
          </a:xfrm>
          <a:prstGeom prst="rect">
            <a:avLst/>
          </a:prstGeom>
          <a:solidFill>
            <a:srgbClr val="D9D2E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CP437 (DOS)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0" name="Google Shape;250;p27"/>
          <p:cNvPicPr preferRelativeResize="0"/>
          <p:nvPr/>
        </p:nvPicPr>
        <p:blipFill rotWithShape="1">
          <a:blip r:embed="rId8">
            <a:alphaModFix/>
          </a:blip>
          <a:srcRect b="0" l="1110" r="589" t="931"/>
          <a:stretch/>
        </p:blipFill>
        <p:spPr>
          <a:xfrm>
            <a:off x="4616288" y="3216850"/>
            <a:ext cx="4274037" cy="3124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1" name="Google Shape;251;p27"/>
          <p:cNvSpPr txBox="1"/>
          <p:nvPr/>
        </p:nvSpPr>
        <p:spPr>
          <a:xfrm>
            <a:off x="4616300" y="6341000"/>
            <a:ext cx="4274100" cy="330600"/>
          </a:xfrm>
          <a:prstGeom prst="rect">
            <a:avLst/>
          </a:prstGeom>
          <a:solidFill>
            <a:srgbClr val="FCE5C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CP1252 (Windows)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600" y="987625"/>
            <a:ext cx="1062000" cy="10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/>
          <p:nvPr/>
        </p:nvSpPr>
        <p:spPr>
          <a:xfrm>
            <a:off x="592825" y="2698975"/>
            <a:ext cx="2163900" cy="23613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Ir al s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ú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per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Hacer el TP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Cargar la SUBE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3878100" y="2760813"/>
            <a:ext cx="1000800" cy="2237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01100101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10111011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00101101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01010010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11110101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01011110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00001001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01101100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59" name="Google Shape;259;p28"/>
          <p:cNvCxnSpPr>
            <a:stCxn id="257" idx="3"/>
            <a:endCxn id="258" idx="1"/>
          </p:cNvCxnSpPr>
          <p:nvPr/>
        </p:nvCxnSpPr>
        <p:spPr>
          <a:xfrm>
            <a:off x="2756725" y="3879625"/>
            <a:ext cx="1121400" cy="600"/>
          </a:xfrm>
          <a:prstGeom prst="bentConnector3">
            <a:avLst>
              <a:gd fmla="val 4999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28"/>
          <p:cNvSpPr txBox="1"/>
          <p:nvPr/>
        </p:nvSpPr>
        <p:spPr>
          <a:xfrm>
            <a:off x="1102075" y="5231588"/>
            <a:ext cx="1145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Unix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61" name="Google Shape;261;p28"/>
          <p:cNvCxnSpPr>
            <a:stCxn id="258" idx="3"/>
            <a:endCxn id="262" idx="1"/>
          </p:cNvCxnSpPr>
          <p:nvPr/>
        </p:nvCxnSpPr>
        <p:spPr>
          <a:xfrm>
            <a:off x="4878900" y="3879663"/>
            <a:ext cx="1113600" cy="600"/>
          </a:xfrm>
          <a:prstGeom prst="bentConnector3">
            <a:avLst>
              <a:gd fmla="val 4999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28"/>
          <p:cNvSpPr txBox="1"/>
          <p:nvPr/>
        </p:nvSpPr>
        <p:spPr>
          <a:xfrm>
            <a:off x="6284675" y="5231588"/>
            <a:ext cx="15795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Windows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" name="Google Shape;262;p28"/>
          <p:cNvSpPr/>
          <p:nvPr/>
        </p:nvSpPr>
        <p:spPr>
          <a:xfrm>
            <a:off x="5992475" y="2698975"/>
            <a:ext cx="2558700" cy="23613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Ir al s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·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per�Hacer el TP�Cargar la SUBE�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87" y="703100"/>
            <a:ext cx="2339183" cy="182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459" y="606350"/>
            <a:ext cx="2431318" cy="18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925" y="397825"/>
            <a:ext cx="6432550" cy="36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350" y="4157200"/>
            <a:ext cx="2181812" cy="23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9"/>
          <p:cNvSpPr txBox="1"/>
          <p:nvPr/>
        </p:nvSpPr>
        <p:spPr>
          <a:xfrm>
            <a:off x="7737475" y="3547600"/>
            <a:ext cx="1451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1991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6023400" y="864700"/>
            <a:ext cx="3120600" cy="57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925" y="397825"/>
            <a:ext cx="6432550" cy="36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350" y="4157200"/>
            <a:ext cx="2181812" cy="23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7737475" y="3547600"/>
            <a:ext cx="1451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1991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50" y="308200"/>
            <a:ext cx="2181812" cy="23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462" y="308200"/>
            <a:ext cx="1609725" cy="5810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7" name="Google Shape;28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4237" y="457225"/>
            <a:ext cx="2590800" cy="1695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8" name="Google Shape;288;p31"/>
          <p:cNvPicPr preferRelativeResize="0"/>
          <p:nvPr/>
        </p:nvPicPr>
        <p:blipFill rotWithShape="1">
          <a:blip r:embed="rId6">
            <a:alphaModFix/>
          </a:blip>
          <a:srcRect b="0" l="0" r="22642" t="0"/>
          <a:stretch/>
        </p:blipFill>
        <p:spPr>
          <a:xfrm>
            <a:off x="509722" y="2869000"/>
            <a:ext cx="6520950" cy="1857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9" name="Google Shape;289;p31"/>
          <p:cNvPicPr preferRelativeResize="0"/>
          <p:nvPr/>
        </p:nvPicPr>
        <p:blipFill rotWithShape="1">
          <a:blip r:embed="rId7">
            <a:alphaModFix/>
          </a:blip>
          <a:srcRect b="0" l="0" r="19419" t="0"/>
          <a:stretch/>
        </p:blipFill>
        <p:spPr>
          <a:xfrm>
            <a:off x="206250" y="3765775"/>
            <a:ext cx="6708051" cy="235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0" name="Google Shape;290;p31"/>
          <p:cNvPicPr preferRelativeResize="0"/>
          <p:nvPr/>
        </p:nvPicPr>
        <p:blipFill rotWithShape="1">
          <a:blip r:embed="rId8">
            <a:alphaModFix/>
          </a:blip>
          <a:srcRect b="19478" l="0" r="17115" t="0"/>
          <a:stretch/>
        </p:blipFill>
        <p:spPr>
          <a:xfrm>
            <a:off x="428625" y="4656725"/>
            <a:ext cx="6868550" cy="2201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1" name="Google Shape;291;p31"/>
          <p:cNvSpPr/>
          <p:nvPr/>
        </p:nvSpPr>
        <p:spPr>
          <a:xfrm>
            <a:off x="3136125" y="3589725"/>
            <a:ext cx="4320000" cy="1308900"/>
          </a:xfrm>
          <a:prstGeom prst="wedgeEllipseCallout">
            <a:avLst>
              <a:gd fmla="val 47624" name="adj1"/>
              <a:gd fmla="val 81828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La </a:t>
            </a: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9"/>
              </a:rPr>
              <a:t>versión 14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de Unicode  (sep 2021) incluye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144.697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caracteres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2" name="Google Shape;292;p31"/>
          <p:cNvPicPr preferRelativeResize="0"/>
          <p:nvPr/>
        </p:nvPicPr>
        <p:blipFill rotWithShape="1">
          <a:blip r:embed="rId10">
            <a:alphaModFix/>
          </a:blip>
          <a:srcRect b="0" l="13663" r="13656" t="0"/>
          <a:stretch/>
        </p:blipFill>
        <p:spPr>
          <a:xfrm>
            <a:off x="7377300" y="4808127"/>
            <a:ext cx="1766700" cy="24308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/>
        </p:nvSpPr>
        <p:spPr>
          <a:xfrm>
            <a:off x="1192825" y="368225"/>
            <a:ext cx="6907800" cy="1196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Datos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192825" y="1575950"/>
            <a:ext cx="6907800" cy="119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Archivo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192825" y="2783675"/>
            <a:ext cx="6907800" cy="1196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Sistema de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archivos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1192825" y="3991400"/>
            <a:ext cx="6907800" cy="1196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Dispositivo de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almacenamiento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192825" y="5199125"/>
            <a:ext cx="6907800" cy="11967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Medio físico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3" name="Google Shape;73;p14"/>
          <p:cNvCxnSpPr/>
          <p:nvPr/>
        </p:nvCxnSpPr>
        <p:spPr>
          <a:xfrm rot="10800000">
            <a:off x="8451688" y="398445"/>
            <a:ext cx="0" cy="3548700"/>
          </a:xfrm>
          <a:prstGeom prst="straightConnector1">
            <a:avLst/>
          </a:prstGeom>
          <a:noFill/>
          <a:ln cap="flat" cmpd="sng" w="38100">
            <a:solidFill>
              <a:srgbClr val="4BA173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4" name="Google Shape;74;p14"/>
          <p:cNvCxnSpPr/>
          <p:nvPr/>
        </p:nvCxnSpPr>
        <p:spPr>
          <a:xfrm rot="10800000">
            <a:off x="8451675" y="4051077"/>
            <a:ext cx="0" cy="23781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5" name="Google Shape;75;p14"/>
          <p:cNvSpPr txBox="1"/>
          <p:nvPr/>
        </p:nvSpPr>
        <p:spPr>
          <a:xfrm rot="-5400000">
            <a:off x="7820675" y="1981530"/>
            <a:ext cx="1867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BA173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</a:t>
            </a:r>
            <a:endParaRPr sz="2400">
              <a:solidFill>
                <a:srgbClr val="4BA1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p14"/>
          <p:cNvSpPr txBox="1"/>
          <p:nvPr/>
        </p:nvSpPr>
        <p:spPr>
          <a:xfrm rot="-5400000">
            <a:off x="7804500" y="4979961"/>
            <a:ext cx="18675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Hardware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4"/>
          <p:cNvSpPr txBox="1"/>
          <p:nvPr/>
        </p:nvSpPr>
        <p:spPr>
          <a:xfrm rot="-5400000">
            <a:off x="-596450" y="1803146"/>
            <a:ext cx="2400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BA173"/>
                </a:solidFill>
                <a:latin typeface="Proxima Nova"/>
                <a:ea typeface="Proxima Nova"/>
                <a:cs typeface="Proxima Nova"/>
                <a:sym typeface="Proxima Nova"/>
              </a:rPr>
              <a:t>+abstracto</a:t>
            </a:r>
            <a:endParaRPr sz="2400">
              <a:solidFill>
                <a:srgbClr val="4BA17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8" name="Google Shape;78;p14"/>
          <p:cNvCxnSpPr/>
          <p:nvPr/>
        </p:nvCxnSpPr>
        <p:spPr>
          <a:xfrm rot="10800000">
            <a:off x="802300" y="368198"/>
            <a:ext cx="0" cy="6063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9" name="Google Shape;79;p14"/>
          <p:cNvSpPr txBox="1"/>
          <p:nvPr/>
        </p:nvSpPr>
        <p:spPr>
          <a:xfrm rot="-5400000">
            <a:off x="-799400" y="4428254"/>
            <a:ext cx="28065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+concreto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88" y="592578"/>
            <a:ext cx="2193825" cy="76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675" y="391234"/>
            <a:ext cx="1748388" cy="11661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2" name="Google Shape;8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7063" y="600426"/>
            <a:ext cx="1062000" cy="84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3" name="Google Shape;8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7438" y="388025"/>
            <a:ext cx="1062000" cy="106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4"/>
          <p:cNvSpPr txBox="1"/>
          <p:nvPr/>
        </p:nvSpPr>
        <p:spPr>
          <a:xfrm>
            <a:off x="3101625" y="5650550"/>
            <a:ext cx="1308600" cy="609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Magnético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4749441" y="5650550"/>
            <a:ext cx="1144200" cy="609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Óptico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6450546" y="5650550"/>
            <a:ext cx="1144200" cy="609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Estado sólido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0862" y="2741586"/>
            <a:ext cx="1748400" cy="128087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" name="Google Shape;8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1675" y="3972000"/>
            <a:ext cx="1308500" cy="130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9" name="Google Shape;8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0050" y="3972000"/>
            <a:ext cx="1403000" cy="140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0" name="Google Shape;90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91638" y="4349313"/>
            <a:ext cx="1062000" cy="10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91338" y="3720938"/>
            <a:ext cx="1062000" cy="10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4"/>
          <p:cNvGrpSpPr/>
          <p:nvPr/>
        </p:nvGrpSpPr>
        <p:grpSpPr>
          <a:xfrm>
            <a:off x="4763700" y="2898571"/>
            <a:ext cx="3108750" cy="1015804"/>
            <a:chOff x="4763700" y="2898571"/>
            <a:chExt cx="3108750" cy="1015804"/>
          </a:xfrm>
        </p:grpSpPr>
        <p:sp>
          <p:nvSpPr>
            <p:cNvPr id="93" name="Google Shape;93;p14"/>
            <p:cNvSpPr txBox="1"/>
            <p:nvPr/>
          </p:nvSpPr>
          <p:spPr>
            <a:xfrm>
              <a:off x="4763700" y="2898571"/>
              <a:ext cx="860700" cy="40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roxima Nova"/>
                  <a:ea typeface="Proxima Nova"/>
                  <a:cs typeface="Proxima Nova"/>
                  <a:sym typeface="Proxima Nova"/>
                </a:rPr>
                <a:t>FAT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4" name="Google Shape;94;p14"/>
            <p:cNvSpPr txBox="1"/>
            <p:nvPr/>
          </p:nvSpPr>
          <p:spPr>
            <a:xfrm>
              <a:off x="5834625" y="2898575"/>
              <a:ext cx="913800" cy="40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roxima Nova"/>
                  <a:ea typeface="Proxima Nova"/>
                  <a:cs typeface="Proxima Nova"/>
                  <a:sym typeface="Proxima Nova"/>
                </a:rPr>
                <a:t>NTFS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5" name="Google Shape;95;p14"/>
            <p:cNvSpPr txBox="1"/>
            <p:nvPr/>
          </p:nvSpPr>
          <p:spPr>
            <a:xfrm>
              <a:off x="6958650" y="2898575"/>
              <a:ext cx="913800" cy="40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roxima Nova"/>
                  <a:ea typeface="Proxima Nova"/>
                  <a:cs typeface="Proxima Nova"/>
                  <a:sym typeface="Proxima Nova"/>
                </a:rPr>
                <a:t>ext4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6" name="Google Shape;96;p14"/>
            <p:cNvSpPr txBox="1"/>
            <p:nvPr/>
          </p:nvSpPr>
          <p:spPr>
            <a:xfrm>
              <a:off x="5081950" y="3508171"/>
              <a:ext cx="860700" cy="40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roxima Nova"/>
                  <a:ea typeface="Proxima Nova"/>
                  <a:cs typeface="Proxima Nova"/>
                  <a:sym typeface="Proxima Nova"/>
                </a:rPr>
                <a:t>FAT32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7" name="Google Shape;97;p14"/>
            <p:cNvSpPr txBox="1"/>
            <p:nvPr/>
          </p:nvSpPr>
          <p:spPr>
            <a:xfrm>
              <a:off x="6148750" y="3508175"/>
              <a:ext cx="1404900" cy="40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roxima Nova"/>
                  <a:ea typeface="Proxima Nova"/>
                  <a:cs typeface="Proxima Nova"/>
                  <a:sym typeface="Proxima Nova"/>
                </a:rPr>
                <a:t>ISO 9660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98" name="Google Shape;98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93688" y="4117769"/>
            <a:ext cx="609000" cy="60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4"/>
          <p:cNvGrpSpPr/>
          <p:nvPr/>
        </p:nvGrpSpPr>
        <p:grpSpPr>
          <a:xfrm>
            <a:off x="2600850" y="1649600"/>
            <a:ext cx="5327400" cy="1021200"/>
            <a:chOff x="2600850" y="1649600"/>
            <a:chExt cx="5327400" cy="1021200"/>
          </a:xfrm>
        </p:grpSpPr>
        <p:sp>
          <p:nvSpPr>
            <p:cNvPr id="100" name="Google Shape;100;p14"/>
            <p:cNvSpPr txBox="1"/>
            <p:nvPr/>
          </p:nvSpPr>
          <p:spPr>
            <a:xfrm>
              <a:off x="2600850" y="1649600"/>
              <a:ext cx="1000800" cy="993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01100101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10111011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00101101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01010010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4410225" y="1677800"/>
              <a:ext cx="1000800" cy="993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01100101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10111011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00101101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01010010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5817675" y="1677788"/>
              <a:ext cx="1000800" cy="993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01100101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10111011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00101101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01010010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6927450" y="1653263"/>
              <a:ext cx="1000800" cy="993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01100101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10111011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00101101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01010010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2"/>
          <p:cNvPicPr preferRelativeResize="0"/>
          <p:nvPr/>
        </p:nvPicPr>
        <p:blipFill rotWithShape="1">
          <a:blip r:embed="rId3">
            <a:alphaModFix/>
          </a:blip>
          <a:srcRect b="0" l="0" r="0" t="29473"/>
          <a:stretch/>
        </p:blipFill>
        <p:spPr>
          <a:xfrm>
            <a:off x="196688" y="2754450"/>
            <a:ext cx="8750625" cy="381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8" name="Google Shape;2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50" y="308200"/>
            <a:ext cx="2181812" cy="23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</a:t>
            </a:r>
            <a:r>
              <a:rPr lang="en" sz="4800">
                <a:solidFill>
                  <a:schemeClr val="accent5"/>
                </a:solidFill>
              </a:rPr>
              <a:t>♥ </a:t>
            </a:r>
            <a:r>
              <a:rPr lang="en"/>
              <a:t>Unicode</a:t>
            </a:r>
            <a:endParaRPr sz="4800">
              <a:solidFill>
                <a:schemeClr val="accent5"/>
              </a:solidFill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3718950" y="2604450"/>
            <a:ext cx="1706100" cy="58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ord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05" name="Google Shape;305;p33"/>
          <p:cNvCxnSpPr>
            <a:stCxn id="304" idx="1"/>
          </p:cNvCxnSpPr>
          <p:nvPr/>
        </p:nvCxnSpPr>
        <p:spPr>
          <a:xfrm rot="10800000">
            <a:off x="3162450" y="2895600"/>
            <a:ext cx="55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06" name="Google Shape;306;p33"/>
          <p:cNvCxnSpPr>
            <a:stCxn id="307" idx="1"/>
          </p:cNvCxnSpPr>
          <p:nvPr/>
        </p:nvCxnSpPr>
        <p:spPr>
          <a:xfrm flipH="1">
            <a:off x="5424750" y="2895600"/>
            <a:ext cx="5568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08" name="Google Shape;308;p33"/>
          <p:cNvSpPr txBox="1"/>
          <p:nvPr/>
        </p:nvSpPr>
        <p:spPr>
          <a:xfrm>
            <a:off x="674300" y="2604450"/>
            <a:ext cx="24882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caracter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&lt;str&gt;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5981550" y="2604450"/>
            <a:ext cx="32694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&lt;int&gt; </a:t>
            </a: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código Unicode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9" name="Google Shape;309;p33"/>
          <p:cNvSpPr txBox="1"/>
          <p:nvPr/>
        </p:nvSpPr>
        <p:spPr>
          <a:xfrm>
            <a:off x="3718950" y="3671250"/>
            <a:ext cx="1706100" cy="58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chr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0" name="Google Shape;310;p33"/>
          <p:cNvCxnSpPr>
            <a:stCxn id="309" idx="1"/>
          </p:cNvCxnSpPr>
          <p:nvPr/>
        </p:nvCxnSpPr>
        <p:spPr>
          <a:xfrm rot="10800000">
            <a:off x="3162450" y="3962400"/>
            <a:ext cx="55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11" name="Google Shape;311;p33"/>
          <p:cNvCxnSpPr>
            <a:stCxn id="312" idx="1"/>
          </p:cNvCxnSpPr>
          <p:nvPr/>
        </p:nvCxnSpPr>
        <p:spPr>
          <a:xfrm flipH="1">
            <a:off x="5424750" y="3962400"/>
            <a:ext cx="5568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13" name="Google Shape;313;p33"/>
          <p:cNvSpPr txBox="1"/>
          <p:nvPr/>
        </p:nvSpPr>
        <p:spPr>
          <a:xfrm>
            <a:off x="-57550" y="3671250"/>
            <a:ext cx="32202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código Unicode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&lt;int&gt;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2" name="Google Shape;312;p33"/>
          <p:cNvSpPr txBox="1"/>
          <p:nvPr/>
        </p:nvSpPr>
        <p:spPr>
          <a:xfrm>
            <a:off x="5981550" y="3671250"/>
            <a:ext cx="26937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&lt;str&gt; </a:t>
            </a: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caracter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/>
          <p:nvPr/>
        </p:nvSpPr>
        <p:spPr>
          <a:xfrm>
            <a:off x="2683575" y="1925088"/>
            <a:ext cx="2163900" cy="23613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Hello world, Καλημέρα κόσμε, コンニチハ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2683583" y="4444513"/>
            <a:ext cx="4179000" cy="48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01100101 10111011 00101101 01010010 11110101 01011110 00001001 01101100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20" name="Google Shape;320;p34"/>
          <p:cNvCxnSpPr>
            <a:stCxn id="318" idx="3"/>
          </p:cNvCxnSpPr>
          <p:nvPr/>
        </p:nvCxnSpPr>
        <p:spPr>
          <a:xfrm>
            <a:off x="4847475" y="3105738"/>
            <a:ext cx="863400" cy="13287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34"/>
          <p:cNvSpPr txBox="1"/>
          <p:nvPr/>
        </p:nvSpPr>
        <p:spPr>
          <a:xfrm>
            <a:off x="5772225" y="3053025"/>
            <a:ext cx="1145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???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2" name="Google Shape;3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50" y="308200"/>
            <a:ext cx="2181812" cy="23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/>
          <p:nvPr/>
        </p:nvSpPr>
        <p:spPr>
          <a:xfrm>
            <a:off x="2683575" y="1925088"/>
            <a:ext cx="2163900" cy="23613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Hello world, Καλημέρα κόσμε, コンニチハ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" name="Google Shape;328;p35"/>
          <p:cNvSpPr txBox="1"/>
          <p:nvPr/>
        </p:nvSpPr>
        <p:spPr>
          <a:xfrm>
            <a:off x="2683575" y="4444575"/>
            <a:ext cx="4856400" cy="219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ff fe 00 00 48 00 00 00 65 00 00 00 6c 00 00 00 6c 00 00 00 6f 00 00 00 20 00 00 00 77 00 00 00 6f 00 00 00 72 00 00 00 6c 00 00 00 64 00 00 00 2c 00 00 00 20 00 00 00 9a 03 00 00 b1 03 00 00 bb 03 00 00 b7 03 00 00 bc 03 00 00 73 1f 00 00 c1 03 00 00 b1 03 00 00 20 00 00 00 ba 03 00 00 79 1f 00 00 c3 03 00 00 bc 03 00 00 b5 03 00 00 2c 00 00 00 20 00 00 00 b3 30 00 00 f3 30 00 00 cb 30 00 00 c1 30 00 00 cf 30 00 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29" name="Google Shape;329;p35"/>
          <p:cNvCxnSpPr>
            <a:stCxn id="327" idx="3"/>
          </p:cNvCxnSpPr>
          <p:nvPr/>
        </p:nvCxnSpPr>
        <p:spPr>
          <a:xfrm>
            <a:off x="4847475" y="3105738"/>
            <a:ext cx="863400" cy="13287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0" name="Google Shape;3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50" y="308200"/>
            <a:ext cx="2181812" cy="23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 txBox="1"/>
          <p:nvPr/>
        </p:nvSpPr>
        <p:spPr>
          <a:xfrm>
            <a:off x="5891900" y="2984729"/>
            <a:ext cx="23826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UTF-32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32 bits (4 bytes) por caracter</a:t>
            </a:r>
            <a:endParaRPr sz="18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2" name="Google Shape;332;p35"/>
          <p:cNvSpPr txBox="1"/>
          <p:nvPr/>
        </p:nvSpPr>
        <p:spPr>
          <a:xfrm>
            <a:off x="76200" y="5823625"/>
            <a:ext cx="25383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140</a:t>
            </a: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bytes</a:t>
            </a: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(codificado en UTF-32)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/>
          <p:nvPr>
            <p:ph idx="4294967295" type="title"/>
          </p:nvPr>
        </p:nvSpPr>
        <p:spPr>
          <a:xfrm>
            <a:off x="311700" y="364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UTF-8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38" name="Google Shape;3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1128267"/>
            <a:ext cx="8210550" cy="206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36"/>
          <p:cNvGrpSpPr/>
          <p:nvPr/>
        </p:nvGrpSpPr>
        <p:grpSpPr>
          <a:xfrm>
            <a:off x="691325" y="3728166"/>
            <a:ext cx="7241175" cy="2161459"/>
            <a:chOff x="691325" y="3903391"/>
            <a:chExt cx="7241175" cy="2161459"/>
          </a:xfrm>
        </p:grpSpPr>
        <p:sp>
          <p:nvSpPr>
            <p:cNvPr id="340" name="Google Shape;340;p36"/>
            <p:cNvSpPr txBox="1"/>
            <p:nvPr/>
          </p:nvSpPr>
          <p:spPr>
            <a:xfrm>
              <a:off x="691325" y="5576450"/>
              <a:ext cx="7241100" cy="48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   s            </a:t>
              </a: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 ú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            p        e        r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41" name="Google Shape;341;p36"/>
            <p:cNvSpPr/>
            <p:nvPr/>
          </p:nvSpPr>
          <p:spPr>
            <a:xfrm>
              <a:off x="2402950" y="3903391"/>
              <a:ext cx="2163900" cy="644400"/>
            </a:xfrm>
            <a:prstGeom prst="foldedCorner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s</a:t>
              </a: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ú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per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42" name="Google Shape;342;p36"/>
            <p:cNvSpPr txBox="1"/>
            <p:nvPr/>
          </p:nvSpPr>
          <p:spPr>
            <a:xfrm>
              <a:off x="691400" y="5157225"/>
              <a:ext cx="7241100" cy="488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01110011 </a:t>
              </a: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11000011 10111010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 01110000 01100101 01110010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43" name="Google Shape;343;p36"/>
            <p:cNvCxnSpPr>
              <a:stCxn id="341" idx="3"/>
            </p:cNvCxnSpPr>
            <p:nvPr/>
          </p:nvCxnSpPr>
          <p:spPr>
            <a:xfrm>
              <a:off x="4566850" y="4225591"/>
              <a:ext cx="843000" cy="843000"/>
            </a:xfrm>
            <a:prstGeom prst="bentConnector2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4" name="Google Shape;344;p36"/>
            <p:cNvSpPr txBox="1"/>
            <p:nvPr/>
          </p:nvSpPr>
          <p:spPr>
            <a:xfrm>
              <a:off x="5581550" y="4369450"/>
              <a:ext cx="11454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UTF-8</a:t>
              </a:r>
              <a:endParaRPr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/>
          <p:nvPr/>
        </p:nvSpPr>
        <p:spPr>
          <a:xfrm>
            <a:off x="2683575" y="1925088"/>
            <a:ext cx="2163900" cy="23613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Hello world, Καλημέρα κόσμε, コンニチハ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0" name="Google Shape;350;p37"/>
          <p:cNvSpPr txBox="1"/>
          <p:nvPr/>
        </p:nvSpPr>
        <p:spPr>
          <a:xfrm>
            <a:off x="2683575" y="4444575"/>
            <a:ext cx="4856400" cy="112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48 65 6c 6c 6f 20 77 6f 72 6c 64 2c 20 ce 9a ce b1 ce bb ce b7 ce bc e1 bd b3 cf 81 ce b1 20 ce ba e1 bd b9 cf 83 ce bc ce b5 2c 20 e3 82 b3 e3 83 b3 e3 83 8b e3 83 81 e3 83 8f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51" name="Google Shape;351;p37"/>
          <p:cNvCxnSpPr>
            <a:stCxn id="349" idx="3"/>
          </p:cNvCxnSpPr>
          <p:nvPr/>
        </p:nvCxnSpPr>
        <p:spPr>
          <a:xfrm>
            <a:off x="4847475" y="3105738"/>
            <a:ext cx="863400" cy="13287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2" name="Google Shape;3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50" y="308200"/>
            <a:ext cx="2181812" cy="23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7"/>
          <p:cNvSpPr txBox="1"/>
          <p:nvPr/>
        </p:nvSpPr>
        <p:spPr>
          <a:xfrm>
            <a:off x="5891900" y="2984729"/>
            <a:ext cx="23826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UTF-8</a:t>
            </a:r>
            <a:endParaRPr sz="18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76200" y="4741250"/>
            <a:ext cx="25383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59</a:t>
            </a: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bytes</a:t>
            </a: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(codificado en UTF-8)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8"/>
          <p:cNvPicPr preferRelativeResize="0"/>
          <p:nvPr/>
        </p:nvPicPr>
        <p:blipFill rotWithShape="1">
          <a:blip r:embed="rId3">
            <a:alphaModFix/>
          </a:blip>
          <a:srcRect b="0" l="0" r="22540" t="0"/>
          <a:stretch/>
        </p:blipFill>
        <p:spPr>
          <a:xfrm>
            <a:off x="111350" y="1368075"/>
            <a:ext cx="3662925" cy="27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8"/>
          <p:cNvSpPr txBox="1"/>
          <p:nvPr/>
        </p:nvSpPr>
        <p:spPr>
          <a:xfrm>
            <a:off x="2178975" y="6296475"/>
            <a:ext cx="6747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https://w3techs.com/technologies/history_overview/character_encoding/ms/y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1" name="Google Shape;361;p38"/>
          <p:cNvPicPr preferRelativeResize="0"/>
          <p:nvPr/>
        </p:nvPicPr>
        <p:blipFill rotWithShape="1">
          <a:blip r:embed="rId5">
            <a:alphaModFix/>
          </a:blip>
          <a:srcRect b="0" l="1456" r="24583" t="0"/>
          <a:stretch/>
        </p:blipFill>
        <p:spPr>
          <a:xfrm>
            <a:off x="4034675" y="553025"/>
            <a:ext cx="4891901" cy="36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8"/>
          <p:cNvPicPr preferRelativeResize="0"/>
          <p:nvPr/>
        </p:nvPicPr>
        <p:blipFill rotWithShape="1">
          <a:blip r:embed="rId3">
            <a:alphaModFix/>
          </a:blip>
          <a:srcRect b="25488" l="80089" r="0" t="34541"/>
          <a:stretch/>
        </p:blipFill>
        <p:spPr>
          <a:xfrm>
            <a:off x="1300631" y="4202905"/>
            <a:ext cx="1284374" cy="15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8"/>
          <p:cNvPicPr preferRelativeResize="0"/>
          <p:nvPr/>
        </p:nvPicPr>
        <p:blipFill rotWithShape="1">
          <a:blip r:embed="rId5">
            <a:alphaModFix/>
          </a:blip>
          <a:srcRect b="71993" l="75196" r="7128" t="0"/>
          <a:stretch/>
        </p:blipFill>
        <p:spPr>
          <a:xfrm>
            <a:off x="6559850" y="4227625"/>
            <a:ext cx="1667900" cy="14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39"/>
          <p:cNvGrpSpPr/>
          <p:nvPr/>
        </p:nvGrpSpPr>
        <p:grpSpPr>
          <a:xfrm>
            <a:off x="691325" y="1799028"/>
            <a:ext cx="7241175" cy="2161459"/>
            <a:chOff x="691325" y="3903391"/>
            <a:chExt cx="7241175" cy="2161459"/>
          </a:xfrm>
        </p:grpSpPr>
        <p:sp>
          <p:nvSpPr>
            <p:cNvPr id="369" name="Google Shape;369;p39"/>
            <p:cNvSpPr txBox="1"/>
            <p:nvPr/>
          </p:nvSpPr>
          <p:spPr>
            <a:xfrm>
              <a:off x="691325" y="5576450"/>
              <a:ext cx="7241100" cy="48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     s            </a:t>
              </a: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 ú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            p        e        r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2402950" y="3903391"/>
              <a:ext cx="2163900" cy="644400"/>
            </a:xfrm>
            <a:prstGeom prst="foldedCorner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s</a:t>
              </a: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ú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per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71" name="Google Shape;371;p39"/>
            <p:cNvSpPr txBox="1"/>
            <p:nvPr/>
          </p:nvSpPr>
          <p:spPr>
            <a:xfrm>
              <a:off x="691400" y="5157225"/>
              <a:ext cx="7241100" cy="488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01110011 </a:t>
              </a: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11000011 10111010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 01110000 01100101 01110010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72" name="Google Shape;372;p39"/>
            <p:cNvCxnSpPr>
              <a:stCxn id="370" idx="3"/>
            </p:cNvCxnSpPr>
            <p:nvPr/>
          </p:nvCxnSpPr>
          <p:spPr>
            <a:xfrm>
              <a:off x="4566850" y="4225591"/>
              <a:ext cx="843000" cy="843000"/>
            </a:xfrm>
            <a:prstGeom prst="bentConnector2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3" name="Google Shape;373;p39"/>
            <p:cNvSpPr txBox="1"/>
            <p:nvPr/>
          </p:nvSpPr>
          <p:spPr>
            <a:xfrm>
              <a:off x="5581550" y="4369450"/>
              <a:ext cx="11454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UTF-8</a:t>
              </a:r>
              <a:endParaRPr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374" name="Google Shape;374;p39"/>
          <p:cNvGrpSpPr/>
          <p:nvPr/>
        </p:nvGrpSpPr>
        <p:grpSpPr>
          <a:xfrm>
            <a:off x="2408100" y="3897653"/>
            <a:ext cx="4318850" cy="1161300"/>
            <a:chOff x="2408100" y="5243141"/>
            <a:chExt cx="4318850" cy="1161300"/>
          </a:xfrm>
        </p:grpSpPr>
        <p:cxnSp>
          <p:nvCxnSpPr>
            <p:cNvPr id="375" name="Google Shape;375;p39"/>
            <p:cNvCxnSpPr>
              <a:endCxn id="376" idx="3"/>
            </p:cNvCxnSpPr>
            <p:nvPr/>
          </p:nvCxnSpPr>
          <p:spPr>
            <a:xfrm rot="5400000">
              <a:off x="4571100" y="5244041"/>
              <a:ext cx="839100" cy="837300"/>
            </a:xfrm>
            <a:prstGeom prst="bentConnector2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7" name="Google Shape;377;p39"/>
            <p:cNvSpPr txBox="1"/>
            <p:nvPr/>
          </p:nvSpPr>
          <p:spPr>
            <a:xfrm>
              <a:off x="5581550" y="5534575"/>
              <a:ext cx="11454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latin1</a:t>
              </a:r>
              <a:endParaRPr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2408100" y="5760041"/>
              <a:ext cx="2163900" cy="644400"/>
            </a:xfrm>
            <a:prstGeom prst="foldedCorner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s</a:t>
              </a: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Ãº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per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/>
          <p:nvPr/>
        </p:nvSpPr>
        <p:spPr>
          <a:xfrm>
            <a:off x="395300" y="2813550"/>
            <a:ext cx="8037600" cy="1012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Datos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3" name="Google Shape;383;p40"/>
          <p:cNvSpPr txBox="1"/>
          <p:nvPr/>
        </p:nvSpPr>
        <p:spPr>
          <a:xfrm>
            <a:off x="395300" y="3835802"/>
            <a:ext cx="8037600" cy="1012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Archivo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4" name="Google Shape;384;p40"/>
          <p:cNvPicPr preferRelativeResize="0"/>
          <p:nvPr/>
        </p:nvPicPr>
        <p:blipFill rotWithShape="1">
          <a:blip r:embed="rId3">
            <a:alphaModFix/>
          </a:blip>
          <a:srcRect b="0" l="0" r="0" t="19581"/>
          <a:stretch/>
        </p:blipFill>
        <p:spPr>
          <a:xfrm>
            <a:off x="1182350" y="3012963"/>
            <a:ext cx="2193724" cy="613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5" name="Google Shape;38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725" y="2723759"/>
            <a:ext cx="1748388" cy="11661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6" name="Google Shape;38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6550" y="3136626"/>
            <a:ext cx="1062000" cy="84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7" name="Google Shape;38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4975" y="2551150"/>
            <a:ext cx="1062000" cy="106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8" name="Google Shape;388;p40"/>
          <p:cNvSpPr txBox="1"/>
          <p:nvPr/>
        </p:nvSpPr>
        <p:spPr>
          <a:xfrm>
            <a:off x="1300500" y="4035225"/>
            <a:ext cx="2193600" cy="614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01100101 10111011 00101101 01010010 11110101 01011110 00001001 01101100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40"/>
          <p:cNvSpPr txBox="1"/>
          <p:nvPr/>
        </p:nvSpPr>
        <p:spPr>
          <a:xfrm>
            <a:off x="969475" y="2009400"/>
            <a:ext cx="26196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Texto simple</a:t>
            </a:r>
            <a:endParaRPr sz="24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0" name="Google Shape;390;p40"/>
          <p:cNvSpPr txBox="1"/>
          <p:nvPr/>
        </p:nvSpPr>
        <p:spPr>
          <a:xfrm>
            <a:off x="4920500" y="2009400"/>
            <a:ext cx="3089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Formatos "binarios"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1" name="Google Shape;391;p40"/>
          <p:cNvSpPr txBox="1"/>
          <p:nvPr/>
        </p:nvSpPr>
        <p:spPr>
          <a:xfrm>
            <a:off x="4157625" y="4094000"/>
            <a:ext cx="2193600" cy="614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01100101 10111011 00101101 01010010 11110101 01011110 00001001 01101100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Google Shape;392;p40"/>
          <p:cNvSpPr txBox="1"/>
          <p:nvPr/>
        </p:nvSpPr>
        <p:spPr>
          <a:xfrm>
            <a:off x="5424300" y="4213695"/>
            <a:ext cx="2193600" cy="614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01100101 10111011 00101101 01010010 11110101 01011110 00001001 01101100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Google Shape;393;p40"/>
          <p:cNvSpPr txBox="1"/>
          <p:nvPr/>
        </p:nvSpPr>
        <p:spPr>
          <a:xfrm>
            <a:off x="6156550" y="4035225"/>
            <a:ext cx="2193600" cy="614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01100101 10111011 00101101 01010010 11110101 01011110 00001001 01101100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313" y="152400"/>
            <a:ext cx="6677375" cy="65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/>
        </p:nvSpPr>
        <p:spPr>
          <a:xfrm>
            <a:off x="464100" y="4409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Ejemplo: </a:t>
            </a:r>
            <a:r>
              <a:rPr lang="en" sz="2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texto simple</a:t>
            </a:r>
            <a:endParaRPr sz="28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346200" y="1465775"/>
            <a:ext cx="8451600" cy="1568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Datos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346200" y="3048739"/>
            <a:ext cx="8451600" cy="1568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Archivo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346200" y="4631702"/>
            <a:ext cx="8451600" cy="156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Sistema de archivos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3193875" y="1569750"/>
            <a:ext cx="2163900" cy="12741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Ir al super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Hacer el TP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Cargar la SUBE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3193883" y="3588750"/>
            <a:ext cx="4179000" cy="48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01100101 10111011 00101101 01010010 11110101 01011110 00001001 01101100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4" name="Google Shape;114;p15"/>
          <p:cNvCxnSpPr>
            <a:stCxn id="112" idx="3"/>
          </p:cNvCxnSpPr>
          <p:nvPr/>
        </p:nvCxnSpPr>
        <p:spPr>
          <a:xfrm>
            <a:off x="5357775" y="2206800"/>
            <a:ext cx="863400" cy="1328700"/>
          </a:xfrm>
          <a:prstGeom prst="bentConnector2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15"/>
          <p:cNvSpPr txBox="1"/>
          <p:nvPr/>
        </p:nvSpPr>
        <p:spPr>
          <a:xfrm>
            <a:off x="6282525" y="2197275"/>
            <a:ext cx="1408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Codificar</a:t>
            </a:r>
            <a:endParaRPr b="1" sz="18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6" name="Google Shape;116;p15"/>
          <p:cNvCxnSpPr>
            <a:stCxn id="113" idx="3"/>
            <a:endCxn id="117" idx="0"/>
          </p:cNvCxnSpPr>
          <p:nvPr/>
        </p:nvCxnSpPr>
        <p:spPr>
          <a:xfrm>
            <a:off x="7372883" y="3832950"/>
            <a:ext cx="758700" cy="1096800"/>
          </a:xfrm>
          <a:prstGeom prst="bentConnector2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8" name="Google Shape;118;p15"/>
          <p:cNvGrpSpPr/>
          <p:nvPr/>
        </p:nvGrpSpPr>
        <p:grpSpPr>
          <a:xfrm>
            <a:off x="3113288" y="4822050"/>
            <a:ext cx="5617838" cy="1381983"/>
            <a:chOff x="3300313" y="4822050"/>
            <a:chExt cx="5617838" cy="1381983"/>
          </a:xfrm>
        </p:grpSpPr>
        <p:sp>
          <p:nvSpPr>
            <p:cNvPr id="117" name="Google Shape;117;p15"/>
            <p:cNvSpPr/>
            <p:nvPr/>
          </p:nvSpPr>
          <p:spPr>
            <a:xfrm>
              <a:off x="7985000" y="4929750"/>
              <a:ext cx="667200" cy="900300"/>
            </a:xfrm>
            <a:prstGeom prst="foldedCorner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300313" y="4822050"/>
              <a:ext cx="1066200" cy="1115700"/>
            </a:xfrm>
            <a:prstGeom prst="can">
              <a:avLst>
                <a:gd fmla="val 25000" name="adj"/>
              </a:avLst>
            </a:prstGeom>
            <a:solidFill>
              <a:srgbClr val="FFF2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6454700" y="4965750"/>
              <a:ext cx="1071600" cy="828300"/>
            </a:xfrm>
            <a:prstGeom prst="corner">
              <a:avLst>
                <a:gd fmla="val 87203" name="adj1"/>
                <a:gd fmla="val 51351" name="adj2"/>
              </a:avLst>
            </a:prstGeom>
            <a:solidFill>
              <a:srgbClr val="FFF2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4856913" y="4965750"/>
              <a:ext cx="1071600" cy="828300"/>
            </a:xfrm>
            <a:prstGeom prst="corner">
              <a:avLst>
                <a:gd fmla="val 87203" name="adj1"/>
                <a:gd fmla="val 51351" name="adj2"/>
              </a:avLst>
            </a:prstGeom>
            <a:solidFill>
              <a:srgbClr val="FFF2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2" name="Google Shape;122;p15"/>
            <p:cNvCxnSpPr>
              <a:stCxn id="119" idx="4"/>
              <a:endCxn id="121" idx="2"/>
            </p:cNvCxnSpPr>
            <p:nvPr/>
          </p:nvCxnSpPr>
          <p:spPr>
            <a:xfrm>
              <a:off x="4366513" y="5379900"/>
              <a:ext cx="490500" cy="600"/>
            </a:xfrm>
            <a:prstGeom prst="bentConnector3">
              <a:avLst>
                <a:gd fmla="val 49990" name="adj1"/>
              </a:avLst>
            </a:prstGeom>
            <a:noFill/>
            <a:ln cap="flat" cmpd="sng" w="38100">
              <a:solidFill>
                <a:srgbClr val="FFF2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3" name="Google Shape;123;p15"/>
            <p:cNvCxnSpPr>
              <a:endCxn id="120" idx="2"/>
            </p:cNvCxnSpPr>
            <p:nvPr/>
          </p:nvCxnSpPr>
          <p:spPr>
            <a:xfrm>
              <a:off x="5926700" y="5379300"/>
              <a:ext cx="528000" cy="6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FFF2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4" name="Google Shape;124;p15"/>
            <p:cNvCxnSpPr>
              <a:endCxn id="117" idx="1"/>
            </p:cNvCxnSpPr>
            <p:nvPr/>
          </p:nvCxnSpPr>
          <p:spPr>
            <a:xfrm>
              <a:off x="7532300" y="5379300"/>
              <a:ext cx="452700" cy="6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FFF2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5" name="Google Shape;125;p15"/>
            <p:cNvSpPr txBox="1"/>
            <p:nvPr/>
          </p:nvSpPr>
          <p:spPr>
            <a:xfrm>
              <a:off x="7719050" y="5805333"/>
              <a:ext cx="11991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tareas.txt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6" name="Google Shape;126;p15"/>
            <p:cNvSpPr txBox="1"/>
            <p:nvPr/>
          </p:nvSpPr>
          <p:spPr>
            <a:xfrm>
              <a:off x="4737475" y="5216550"/>
              <a:ext cx="13125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Usuarios</a:t>
              </a:r>
              <a:endParaRPr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6357213" y="5225000"/>
              <a:ext cx="11991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onsolas"/>
                  <a:ea typeface="Consolas"/>
                  <a:cs typeface="Consolas"/>
                  <a:sym typeface="Consolas"/>
                </a:rPr>
                <a:t>grace</a:t>
              </a:r>
              <a:endParaRPr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28" name="Google Shape;128;p15"/>
          <p:cNvSpPr txBox="1"/>
          <p:nvPr/>
        </p:nvSpPr>
        <p:spPr>
          <a:xfrm>
            <a:off x="3026075" y="6236925"/>
            <a:ext cx="5703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Ruta absoluta: </a:t>
            </a:r>
            <a:r>
              <a:rPr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/Usuarios/grace/tareas.txt</a:t>
            </a:r>
            <a:endParaRPr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/>
          <p:cNvPicPr preferRelativeResize="0"/>
          <p:nvPr/>
        </p:nvPicPr>
        <p:blipFill rotWithShape="1">
          <a:blip r:embed="rId3">
            <a:alphaModFix/>
          </a:blip>
          <a:srcRect b="0" l="11306" r="46894" t="11032"/>
          <a:stretch/>
        </p:blipFill>
        <p:spPr>
          <a:xfrm>
            <a:off x="192750" y="1192325"/>
            <a:ext cx="2436525" cy="48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4000" y="2245400"/>
            <a:ext cx="6487601" cy="432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55199"/>
            <a:ext cx="2436526" cy="1949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6" name="Google Shape;406;p42"/>
          <p:cNvSpPr txBox="1"/>
          <p:nvPr/>
        </p:nvSpPr>
        <p:spPr>
          <a:xfrm>
            <a:off x="192750" y="20249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Ejemplo: </a:t>
            </a:r>
            <a:r>
              <a:rPr lang="en" sz="2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WAV</a:t>
            </a:r>
            <a:endParaRPr sz="28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43"/>
          <p:cNvPicPr preferRelativeResize="0"/>
          <p:nvPr/>
        </p:nvPicPr>
        <p:blipFill rotWithShape="1">
          <a:blip r:embed="rId3">
            <a:alphaModFix/>
          </a:blip>
          <a:srcRect b="0" l="0" r="0" t="3799"/>
          <a:stretch/>
        </p:blipFill>
        <p:spPr>
          <a:xfrm>
            <a:off x="197350" y="272700"/>
            <a:ext cx="8749299" cy="63126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>
            <p:ph idx="4294967295" type="title"/>
          </p:nvPr>
        </p:nvSpPr>
        <p:spPr>
          <a:xfrm>
            <a:off x="311700" y="2395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archivos</a:t>
            </a:r>
            <a:endParaRPr/>
          </a:p>
        </p:txBody>
      </p:sp>
      <p:sp>
        <p:nvSpPr>
          <p:cNvPr id="417" name="Google Shape;417;p44"/>
          <p:cNvSpPr txBox="1"/>
          <p:nvPr/>
        </p:nvSpPr>
        <p:spPr>
          <a:xfrm>
            <a:off x="740073" y="3044375"/>
            <a:ext cx="7023900" cy="609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operativo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44"/>
          <p:cNvSpPr/>
          <p:nvPr/>
        </p:nvSpPr>
        <p:spPr>
          <a:xfrm>
            <a:off x="897588" y="4038275"/>
            <a:ext cx="1066200" cy="1115700"/>
          </a:xfrm>
          <a:prstGeom prst="can">
            <a:avLst>
              <a:gd fmla="val 25000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4"/>
          <p:cNvSpPr/>
          <p:nvPr/>
        </p:nvSpPr>
        <p:spPr>
          <a:xfrm>
            <a:off x="4018238" y="4217975"/>
            <a:ext cx="1071600" cy="828300"/>
          </a:xfrm>
          <a:prstGeom prst="corner">
            <a:avLst>
              <a:gd fmla="val 87203" name="adj1"/>
              <a:gd fmla="val 51351" name="adj2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4"/>
          <p:cNvSpPr/>
          <p:nvPr/>
        </p:nvSpPr>
        <p:spPr>
          <a:xfrm>
            <a:off x="2454188" y="4181975"/>
            <a:ext cx="1071600" cy="828300"/>
          </a:xfrm>
          <a:prstGeom prst="corner">
            <a:avLst>
              <a:gd fmla="val 87203" name="adj1"/>
              <a:gd fmla="val 51351" name="adj2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1" name="Google Shape;421;p44"/>
          <p:cNvCxnSpPr>
            <a:stCxn id="418" idx="4"/>
            <a:endCxn id="420" idx="2"/>
          </p:cNvCxnSpPr>
          <p:nvPr/>
        </p:nvCxnSpPr>
        <p:spPr>
          <a:xfrm>
            <a:off x="1963788" y="4596125"/>
            <a:ext cx="490500" cy="600"/>
          </a:xfrm>
          <a:prstGeom prst="bentConnector3">
            <a:avLst>
              <a:gd fmla="val 4999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44"/>
          <p:cNvCxnSpPr/>
          <p:nvPr/>
        </p:nvCxnSpPr>
        <p:spPr>
          <a:xfrm flipH="1" rot="10800000">
            <a:off x="3550457" y="4640575"/>
            <a:ext cx="428700" cy="8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44"/>
          <p:cNvCxnSpPr>
            <a:stCxn id="419" idx="0"/>
            <a:endCxn id="424" idx="1"/>
          </p:cNvCxnSpPr>
          <p:nvPr/>
        </p:nvCxnSpPr>
        <p:spPr>
          <a:xfrm flipH="1" rot="10800000">
            <a:off x="5089838" y="4676724"/>
            <a:ext cx="492300" cy="8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44"/>
          <p:cNvSpPr txBox="1"/>
          <p:nvPr/>
        </p:nvSpPr>
        <p:spPr>
          <a:xfrm>
            <a:off x="7169825" y="6309075"/>
            <a:ext cx="17067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6" name="Google Shape;426;p44"/>
          <p:cNvSpPr txBox="1"/>
          <p:nvPr/>
        </p:nvSpPr>
        <p:spPr>
          <a:xfrm>
            <a:off x="2391475" y="443277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Usuarios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7" name="Google Shape;427;p44"/>
          <p:cNvSpPr txBox="1"/>
          <p:nvPr/>
        </p:nvSpPr>
        <p:spPr>
          <a:xfrm>
            <a:off x="3954488" y="444122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grace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28" name="Google Shape;428;p44"/>
          <p:cNvCxnSpPr/>
          <p:nvPr/>
        </p:nvCxnSpPr>
        <p:spPr>
          <a:xfrm rot="10800000">
            <a:off x="1420488" y="3652175"/>
            <a:ext cx="0" cy="38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29" name="Google Shape;429;p44"/>
          <p:cNvSpPr txBox="1"/>
          <p:nvPr/>
        </p:nvSpPr>
        <p:spPr>
          <a:xfrm>
            <a:off x="109400" y="5256000"/>
            <a:ext cx="26427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de archivos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0" name="Google Shape;430;p44"/>
          <p:cNvSpPr/>
          <p:nvPr/>
        </p:nvSpPr>
        <p:spPr>
          <a:xfrm>
            <a:off x="5887213" y="2100950"/>
            <a:ext cx="344700" cy="828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4"/>
          <p:cNvSpPr txBox="1"/>
          <p:nvPr/>
        </p:nvSpPr>
        <p:spPr>
          <a:xfrm>
            <a:off x="1617650" y="2353150"/>
            <a:ext cx="42738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Abrir</a:t>
            </a: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/Usuarios/grace/tareas.txt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2" name="Google Shape;432;p44"/>
          <p:cNvSpPr txBox="1"/>
          <p:nvPr/>
        </p:nvSpPr>
        <p:spPr>
          <a:xfrm>
            <a:off x="4991303" y="749300"/>
            <a:ext cx="2772600" cy="122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Programa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3" name="Google Shape;433;p44"/>
          <p:cNvSpPr txBox="1"/>
          <p:nvPr/>
        </p:nvSpPr>
        <p:spPr>
          <a:xfrm>
            <a:off x="6141775" y="1103765"/>
            <a:ext cx="1494300" cy="691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pos: 0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4" name="Google Shape;434;p44"/>
          <p:cNvSpPr/>
          <p:nvPr/>
        </p:nvSpPr>
        <p:spPr>
          <a:xfrm>
            <a:off x="5582300" y="3953575"/>
            <a:ext cx="1545600" cy="2532600"/>
          </a:xfrm>
          <a:prstGeom prst="foldedCorner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5" name="Google Shape;435;p44"/>
          <p:cNvSpPr/>
          <p:nvPr/>
        </p:nvSpPr>
        <p:spPr>
          <a:xfrm>
            <a:off x="7375075" y="1570275"/>
            <a:ext cx="725725" cy="2611602"/>
          </a:xfrm>
          <a:custGeom>
            <a:rect b="b" l="l" r="r" t="t"/>
            <a:pathLst>
              <a:path extrusionOk="0" h="112122" w="29029">
                <a:moveTo>
                  <a:pt x="0" y="0"/>
                </a:moveTo>
                <a:lnTo>
                  <a:pt x="29029" y="0"/>
                </a:lnTo>
                <a:lnTo>
                  <a:pt x="29029" y="112122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cxnSp>
        <p:nvCxnSpPr>
          <p:cNvPr id="436" name="Google Shape;436;p44"/>
          <p:cNvCxnSpPr/>
          <p:nvPr/>
        </p:nvCxnSpPr>
        <p:spPr>
          <a:xfrm rot="10800000">
            <a:off x="6817025" y="4181975"/>
            <a:ext cx="127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37" name="Google Shape;437;p44"/>
          <p:cNvSpPr txBox="1"/>
          <p:nvPr/>
        </p:nvSpPr>
        <p:spPr>
          <a:xfrm>
            <a:off x="5599875" y="4053940"/>
            <a:ext cx="1199100" cy="271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5"/>
          <p:cNvSpPr txBox="1"/>
          <p:nvPr>
            <p:ph idx="4294967295" type="title"/>
          </p:nvPr>
        </p:nvSpPr>
        <p:spPr>
          <a:xfrm>
            <a:off x="311700" y="2395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archivos</a:t>
            </a:r>
            <a:endParaRPr/>
          </a:p>
        </p:txBody>
      </p:sp>
      <p:sp>
        <p:nvSpPr>
          <p:cNvPr id="443" name="Google Shape;443;p45"/>
          <p:cNvSpPr txBox="1"/>
          <p:nvPr/>
        </p:nvSpPr>
        <p:spPr>
          <a:xfrm>
            <a:off x="740073" y="3044375"/>
            <a:ext cx="7023900" cy="609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operativo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4" name="Google Shape;444;p45"/>
          <p:cNvSpPr/>
          <p:nvPr/>
        </p:nvSpPr>
        <p:spPr>
          <a:xfrm>
            <a:off x="897588" y="4038275"/>
            <a:ext cx="1066200" cy="1115700"/>
          </a:xfrm>
          <a:prstGeom prst="can">
            <a:avLst>
              <a:gd fmla="val 25000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018238" y="4217975"/>
            <a:ext cx="1071600" cy="828300"/>
          </a:xfrm>
          <a:prstGeom prst="corner">
            <a:avLst>
              <a:gd fmla="val 87203" name="adj1"/>
              <a:gd fmla="val 51351" name="adj2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/>
          <p:nvPr/>
        </p:nvSpPr>
        <p:spPr>
          <a:xfrm>
            <a:off x="2454188" y="4181975"/>
            <a:ext cx="1071600" cy="828300"/>
          </a:xfrm>
          <a:prstGeom prst="corner">
            <a:avLst>
              <a:gd fmla="val 87203" name="adj1"/>
              <a:gd fmla="val 51351" name="adj2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7" name="Google Shape;447;p45"/>
          <p:cNvCxnSpPr>
            <a:stCxn id="444" idx="4"/>
            <a:endCxn id="446" idx="2"/>
          </p:cNvCxnSpPr>
          <p:nvPr/>
        </p:nvCxnSpPr>
        <p:spPr>
          <a:xfrm>
            <a:off x="1963788" y="4596125"/>
            <a:ext cx="490500" cy="600"/>
          </a:xfrm>
          <a:prstGeom prst="bentConnector3">
            <a:avLst>
              <a:gd fmla="val 4999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45"/>
          <p:cNvCxnSpPr/>
          <p:nvPr/>
        </p:nvCxnSpPr>
        <p:spPr>
          <a:xfrm flipH="1" rot="10800000">
            <a:off x="3550457" y="4640575"/>
            <a:ext cx="428700" cy="8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p45"/>
          <p:cNvCxnSpPr>
            <a:stCxn id="445" idx="0"/>
            <a:endCxn id="450" idx="1"/>
          </p:cNvCxnSpPr>
          <p:nvPr/>
        </p:nvCxnSpPr>
        <p:spPr>
          <a:xfrm flipH="1" rot="10800000">
            <a:off x="5089838" y="4676724"/>
            <a:ext cx="492300" cy="8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" name="Google Shape;451;p45"/>
          <p:cNvSpPr txBox="1"/>
          <p:nvPr/>
        </p:nvSpPr>
        <p:spPr>
          <a:xfrm>
            <a:off x="7169825" y="6309075"/>
            <a:ext cx="17067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Google Shape;452;p45"/>
          <p:cNvSpPr txBox="1"/>
          <p:nvPr/>
        </p:nvSpPr>
        <p:spPr>
          <a:xfrm>
            <a:off x="2391475" y="443277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Usuarios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3" name="Google Shape;453;p45"/>
          <p:cNvSpPr txBox="1"/>
          <p:nvPr/>
        </p:nvSpPr>
        <p:spPr>
          <a:xfrm>
            <a:off x="3954488" y="444122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grace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54" name="Google Shape;454;p45"/>
          <p:cNvCxnSpPr/>
          <p:nvPr/>
        </p:nvCxnSpPr>
        <p:spPr>
          <a:xfrm rot="10800000">
            <a:off x="1420488" y="3652175"/>
            <a:ext cx="0" cy="38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55" name="Google Shape;455;p45"/>
          <p:cNvSpPr txBox="1"/>
          <p:nvPr/>
        </p:nvSpPr>
        <p:spPr>
          <a:xfrm>
            <a:off x="109400" y="5256000"/>
            <a:ext cx="26427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de archivos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6" name="Google Shape;456;p45"/>
          <p:cNvSpPr/>
          <p:nvPr/>
        </p:nvSpPr>
        <p:spPr>
          <a:xfrm>
            <a:off x="5887225" y="2100950"/>
            <a:ext cx="344700" cy="175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5"/>
          <p:cNvSpPr txBox="1"/>
          <p:nvPr/>
        </p:nvSpPr>
        <p:spPr>
          <a:xfrm>
            <a:off x="1617650" y="2353150"/>
            <a:ext cx="42738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Leer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8" name="Google Shape;458;p45"/>
          <p:cNvSpPr txBox="1"/>
          <p:nvPr/>
        </p:nvSpPr>
        <p:spPr>
          <a:xfrm>
            <a:off x="4991303" y="749300"/>
            <a:ext cx="2772600" cy="122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Programa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p45"/>
          <p:cNvSpPr txBox="1"/>
          <p:nvPr/>
        </p:nvSpPr>
        <p:spPr>
          <a:xfrm>
            <a:off x="6141775" y="1103765"/>
            <a:ext cx="1494300" cy="691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pos: 0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45"/>
          <p:cNvSpPr/>
          <p:nvPr/>
        </p:nvSpPr>
        <p:spPr>
          <a:xfrm>
            <a:off x="5582300" y="3953575"/>
            <a:ext cx="1545600" cy="2532600"/>
          </a:xfrm>
          <a:prstGeom prst="foldedCorner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1" name="Google Shape;461;p45"/>
          <p:cNvSpPr/>
          <p:nvPr/>
        </p:nvSpPr>
        <p:spPr>
          <a:xfrm>
            <a:off x="7375075" y="1570275"/>
            <a:ext cx="725725" cy="2619450"/>
          </a:xfrm>
          <a:custGeom>
            <a:rect b="b" l="l" r="r" t="t"/>
            <a:pathLst>
              <a:path extrusionOk="0" h="112122" w="29029">
                <a:moveTo>
                  <a:pt x="0" y="0"/>
                </a:moveTo>
                <a:lnTo>
                  <a:pt x="29029" y="0"/>
                </a:lnTo>
                <a:lnTo>
                  <a:pt x="29029" y="112122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cxnSp>
        <p:nvCxnSpPr>
          <p:cNvPr id="462" name="Google Shape;462;p45"/>
          <p:cNvCxnSpPr/>
          <p:nvPr/>
        </p:nvCxnSpPr>
        <p:spPr>
          <a:xfrm rot="10800000">
            <a:off x="6817025" y="4189700"/>
            <a:ext cx="127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63" name="Google Shape;463;p45"/>
          <p:cNvSpPr txBox="1"/>
          <p:nvPr/>
        </p:nvSpPr>
        <p:spPr>
          <a:xfrm>
            <a:off x="5599875" y="4053940"/>
            <a:ext cx="1199100" cy="271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/>
          <p:nvPr>
            <p:ph idx="4294967295" type="title"/>
          </p:nvPr>
        </p:nvSpPr>
        <p:spPr>
          <a:xfrm>
            <a:off x="311700" y="2395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archivos</a:t>
            </a:r>
            <a:endParaRPr/>
          </a:p>
        </p:txBody>
      </p:sp>
      <p:sp>
        <p:nvSpPr>
          <p:cNvPr id="469" name="Google Shape;469;p46"/>
          <p:cNvSpPr txBox="1"/>
          <p:nvPr/>
        </p:nvSpPr>
        <p:spPr>
          <a:xfrm>
            <a:off x="740073" y="3044375"/>
            <a:ext cx="7023900" cy="609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operativo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0" name="Google Shape;470;p46"/>
          <p:cNvSpPr/>
          <p:nvPr/>
        </p:nvSpPr>
        <p:spPr>
          <a:xfrm>
            <a:off x="897588" y="4038275"/>
            <a:ext cx="1066200" cy="1115700"/>
          </a:xfrm>
          <a:prstGeom prst="can">
            <a:avLst>
              <a:gd fmla="val 25000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6"/>
          <p:cNvSpPr/>
          <p:nvPr/>
        </p:nvSpPr>
        <p:spPr>
          <a:xfrm>
            <a:off x="4018238" y="4217975"/>
            <a:ext cx="1071600" cy="828300"/>
          </a:xfrm>
          <a:prstGeom prst="corner">
            <a:avLst>
              <a:gd fmla="val 87203" name="adj1"/>
              <a:gd fmla="val 51351" name="adj2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6"/>
          <p:cNvSpPr/>
          <p:nvPr/>
        </p:nvSpPr>
        <p:spPr>
          <a:xfrm>
            <a:off x="2454188" y="4181975"/>
            <a:ext cx="1071600" cy="828300"/>
          </a:xfrm>
          <a:prstGeom prst="corner">
            <a:avLst>
              <a:gd fmla="val 87203" name="adj1"/>
              <a:gd fmla="val 51351" name="adj2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3" name="Google Shape;473;p46"/>
          <p:cNvCxnSpPr>
            <a:stCxn id="470" idx="4"/>
            <a:endCxn id="472" idx="2"/>
          </p:cNvCxnSpPr>
          <p:nvPr/>
        </p:nvCxnSpPr>
        <p:spPr>
          <a:xfrm>
            <a:off x="1963788" y="4596125"/>
            <a:ext cx="490500" cy="600"/>
          </a:xfrm>
          <a:prstGeom prst="bentConnector3">
            <a:avLst>
              <a:gd fmla="val 4999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46"/>
          <p:cNvCxnSpPr/>
          <p:nvPr/>
        </p:nvCxnSpPr>
        <p:spPr>
          <a:xfrm flipH="1" rot="10800000">
            <a:off x="3550457" y="4640575"/>
            <a:ext cx="428700" cy="8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46"/>
          <p:cNvCxnSpPr>
            <a:stCxn id="471" idx="0"/>
            <a:endCxn id="476" idx="1"/>
          </p:cNvCxnSpPr>
          <p:nvPr/>
        </p:nvCxnSpPr>
        <p:spPr>
          <a:xfrm flipH="1" rot="10800000">
            <a:off x="5089838" y="4676724"/>
            <a:ext cx="492300" cy="8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7" name="Google Shape;477;p46"/>
          <p:cNvSpPr txBox="1"/>
          <p:nvPr/>
        </p:nvSpPr>
        <p:spPr>
          <a:xfrm>
            <a:off x="7169825" y="6309075"/>
            <a:ext cx="17067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46"/>
          <p:cNvSpPr txBox="1"/>
          <p:nvPr/>
        </p:nvSpPr>
        <p:spPr>
          <a:xfrm>
            <a:off x="2391475" y="443277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Usuarios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9" name="Google Shape;479;p46"/>
          <p:cNvSpPr txBox="1"/>
          <p:nvPr/>
        </p:nvSpPr>
        <p:spPr>
          <a:xfrm>
            <a:off x="3954488" y="444122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grace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80" name="Google Shape;480;p46"/>
          <p:cNvCxnSpPr/>
          <p:nvPr/>
        </p:nvCxnSpPr>
        <p:spPr>
          <a:xfrm rot="10800000">
            <a:off x="1420488" y="3652175"/>
            <a:ext cx="0" cy="38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81" name="Google Shape;481;p46"/>
          <p:cNvSpPr txBox="1"/>
          <p:nvPr/>
        </p:nvSpPr>
        <p:spPr>
          <a:xfrm>
            <a:off x="109400" y="5256000"/>
            <a:ext cx="26427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de archivos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2" name="Google Shape;482;p46"/>
          <p:cNvSpPr/>
          <p:nvPr/>
        </p:nvSpPr>
        <p:spPr>
          <a:xfrm>
            <a:off x="5887225" y="2100950"/>
            <a:ext cx="344700" cy="175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 txBox="1"/>
          <p:nvPr/>
        </p:nvSpPr>
        <p:spPr>
          <a:xfrm>
            <a:off x="1617650" y="2353150"/>
            <a:ext cx="42738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Leer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46"/>
          <p:cNvSpPr txBox="1"/>
          <p:nvPr/>
        </p:nvSpPr>
        <p:spPr>
          <a:xfrm>
            <a:off x="4991303" y="749300"/>
            <a:ext cx="2772600" cy="122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Programa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5" name="Google Shape;485;p46"/>
          <p:cNvSpPr txBox="1"/>
          <p:nvPr/>
        </p:nvSpPr>
        <p:spPr>
          <a:xfrm>
            <a:off x="6141775" y="1103765"/>
            <a:ext cx="1494300" cy="691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pos: 1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46"/>
          <p:cNvSpPr/>
          <p:nvPr/>
        </p:nvSpPr>
        <p:spPr>
          <a:xfrm>
            <a:off x="5582300" y="3953575"/>
            <a:ext cx="1545600" cy="2532600"/>
          </a:xfrm>
          <a:prstGeom prst="foldedCorner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46"/>
          <p:cNvSpPr/>
          <p:nvPr/>
        </p:nvSpPr>
        <p:spPr>
          <a:xfrm>
            <a:off x="7375075" y="1570275"/>
            <a:ext cx="725725" cy="2899475"/>
          </a:xfrm>
          <a:custGeom>
            <a:rect b="b" l="l" r="r" t="t"/>
            <a:pathLst>
              <a:path extrusionOk="0" h="112122" w="29029">
                <a:moveTo>
                  <a:pt x="0" y="0"/>
                </a:moveTo>
                <a:lnTo>
                  <a:pt x="29029" y="0"/>
                </a:lnTo>
                <a:lnTo>
                  <a:pt x="29029" y="112122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cxnSp>
        <p:nvCxnSpPr>
          <p:cNvPr id="488" name="Google Shape;488;p46"/>
          <p:cNvCxnSpPr/>
          <p:nvPr/>
        </p:nvCxnSpPr>
        <p:spPr>
          <a:xfrm rot="10800000">
            <a:off x="6817025" y="4469825"/>
            <a:ext cx="127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89" name="Google Shape;489;p46"/>
          <p:cNvSpPr txBox="1"/>
          <p:nvPr/>
        </p:nvSpPr>
        <p:spPr>
          <a:xfrm>
            <a:off x="5599875" y="4334071"/>
            <a:ext cx="1199100" cy="271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0" name="Google Shape;490;p46"/>
          <p:cNvSpPr/>
          <p:nvPr/>
        </p:nvSpPr>
        <p:spPr>
          <a:xfrm rot="10800000">
            <a:off x="6316400" y="2101213"/>
            <a:ext cx="344700" cy="1755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6"/>
          <p:cNvSpPr txBox="1"/>
          <p:nvPr/>
        </p:nvSpPr>
        <p:spPr>
          <a:xfrm>
            <a:off x="6661099" y="2353138"/>
            <a:ext cx="16614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7"/>
          <p:cNvSpPr txBox="1"/>
          <p:nvPr>
            <p:ph idx="4294967295" type="title"/>
          </p:nvPr>
        </p:nvSpPr>
        <p:spPr>
          <a:xfrm>
            <a:off x="311700" y="2395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archivos</a:t>
            </a:r>
            <a:endParaRPr/>
          </a:p>
        </p:txBody>
      </p:sp>
      <p:sp>
        <p:nvSpPr>
          <p:cNvPr id="497" name="Google Shape;497;p47"/>
          <p:cNvSpPr txBox="1"/>
          <p:nvPr/>
        </p:nvSpPr>
        <p:spPr>
          <a:xfrm>
            <a:off x="740073" y="3044375"/>
            <a:ext cx="7023900" cy="609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operativo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8" name="Google Shape;498;p47"/>
          <p:cNvSpPr/>
          <p:nvPr/>
        </p:nvSpPr>
        <p:spPr>
          <a:xfrm>
            <a:off x="897588" y="4038275"/>
            <a:ext cx="1066200" cy="1115700"/>
          </a:xfrm>
          <a:prstGeom prst="can">
            <a:avLst>
              <a:gd fmla="val 25000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7"/>
          <p:cNvSpPr/>
          <p:nvPr/>
        </p:nvSpPr>
        <p:spPr>
          <a:xfrm>
            <a:off x="4018238" y="4217975"/>
            <a:ext cx="1071600" cy="828300"/>
          </a:xfrm>
          <a:prstGeom prst="corner">
            <a:avLst>
              <a:gd fmla="val 87203" name="adj1"/>
              <a:gd fmla="val 51351" name="adj2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7"/>
          <p:cNvSpPr/>
          <p:nvPr/>
        </p:nvSpPr>
        <p:spPr>
          <a:xfrm>
            <a:off x="2454188" y="4181975"/>
            <a:ext cx="1071600" cy="828300"/>
          </a:xfrm>
          <a:prstGeom prst="corner">
            <a:avLst>
              <a:gd fmla="val 87203" name="adj1"/>
              <a:gd fmla="val 51351" name="adj2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1" name="Google Shape;501;p47"/>
          <p:cNvCxnSpPr>
            <a:stCxn id="498" idx="4"/>
            <a:endCxn id="500" idx="2"/>
          </p:cNvCxnSpPr>
          <p:nvPr/>
        </p:nvCxnSpPr>
        <p:spPr>
          <a:xfrm>
            <a:off x="1963788" y="4596125"/>
            <a:ext cx="490500" cy="600"/>
          </a:xfrm>
          <a:prstGeom prst="bentConnector3">
            <a:avLst>
              <a:gd fmla="val 4999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47"/>
          <p:cNvCxnSpPr/>
          <p:nvPr/>
        </p:nvCxnSpPr>
        <p:spPr>
          <a:xfrm flipH="1" rot="10800000">
            <a:off x="3550457" y="4640575"/>
            <a:ext cx="428700" cy="8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47"/>
          <p:cNvCxnSpPr>
            <a:stCxn id="499" idx="0"/>
            <a:endCxn id="504" idx="1"/>
          </p:cNvCxnSpPr>
          <p:nvPr/>
        </p:nvCxnSpPr>
        <p:spPr>
          <a:xfrm flipH="1" rot="10800000">
            <a:off x="5089838" y="4676724"/>
            <a:ext cx="492300" cy="8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5" name="Google Shape;505;p47"/>
          <p:cNvSpPr txBox="1"/>
          <p:nvPr/>
        </p:nvSpPr>
        <p:spPr>
          <a:xfrm>
            <a:off x="7169825" y="6309075"/>
            <a:ext cx="17067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Google Shape;506;p47"/>
          <p:cNvSpPr txBox="1"/>
          <p:nvPr/>
        </p:nvSpPr>
        <p:spPr>
          <a:xfrm>
            <a:off x="2391475" y="443277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Usuarios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7" name="Google Shape;507;p47"/>
          <p:cNvSpPr txBox="1"/>
          <p:nvPr/>
        </p:nvSpPr>
        <p:spPr>
          <a:xfrm>
            <a:off x="3954488" y="444122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grace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08" name="Google Shape;508;p47"/>
          <p:cNvCxnSpPr/>
          <p:nvPr/>
        </p:nvCxnSpPr>
        <p:spPr>
          <a:xfrm rot="10800000">
            <a:off x="1420488" y="3652175"/>
            <a:ext cx="0" cy="38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09" name="Google Shape;509;p47"/>
          <p:cNvSpPr txBox="1"/>
          <p:nvPr/>
        </p:nvSpPr>
        <p:spPr>
          <a:xfrm>
            <a:off x="109400" y="5256000"/>
            <a:ext cx="26427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de archivos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0" name="Google Shape;510;p47"/>
          <p:cNvSpPr/>
          <p:nvPr/>
        </p:nvSpPr>
        <p:spPr>
          <a:xfrm>
            <a:off x="5887225" y="2100950"/>
            <a:ext cx="344700" cy="175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 txBox="1"/>
          <p:nvPr/>
        </p:nvSpPr>
        <p:spPr>
          <a:xfrm>
            <a:off x="1617650" y="2353150"/>
            <a:ext cx="42738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Leer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2" name="Google Shape;512;p47"/>
          <p:cNvSpPr txBox="1"/>
          <p:nvPr/>
        </p:nvSpPr>
        <p:spPr>
          <a:xfrm>
            <a:off x="4991303" y="749300"/>
            <a:ext cx="2772600" cy="122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Programa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3" name="Google Shape;513;p47"/>
          <p:cNvSpPr txBox="1"/>
          <p:nvPr/>
        </p:nvSpPr>
        <p:spPr>
          <a:xfrm>
            <a:off x="6141775" y="1103765"/>
            <a:ext cx="1494300" cy="691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pos: 1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4" name="Google Shape;514;p47"/>
          <p:cNvSpPr/>
          <p:nvPr/>
        </p:nvSpPr>
        <p:spPr>
          <a:xfrm>
            <a:off x="5582300" y="3953575"/>
            <a:ext cx="1545600" cy="2532600"/>
          </a:xfrm>
          <a:prstGeom prst="foldedCorner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5" name="Google Shape;515;p47"/>
          <p:cNvSpPr/>
          <p:nvPr/>
        </p:nvSpPr>
        <p:spPr>
          <a:xfrm>
            <a:off x="7375075" y="1570275"/>
            <a:ext cx="725725" cy="2899475"/>
          </a:xfrm>
          <a:custGeom>
            <a:rect b="b" l="l" r="r" t="t"/>
            <a:pathLst>
              <a:path extrusionOk="0" h="112122" w="29029">
                <a:moveTo>
                  <a:pt x="0" y="0"/>
                </a:moveTo>
                <a:lnTo>
                  <a:pt x="29029" y="0"/>
                </a:lnTo>
                <a:lnTo>
                  <a:pt x="29029" y="112122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cxnSp>
        <p:nvCxnSpPr>
          <p:cNvPr id="516" name="Google Shape;516;p47"/>
          <p:cNvCxnSpPr/>
          <p:nvPr/>
        </p:nvCxnSpPr>
        <p:spPr>
          <a:xfrm rot="10800000">
            <a:off x="6817025" y="4469825"/>
            <a:ext cx="127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17" name="Google Shape;517;p47"/>
          <p:cNvSpPr txBox="1"/>
          <p:nvPr/>
        </p:nvSpPr>
        <p:spPr>
          <a:xfrm>
            <a:off x="5599875" y="4334071"/>
            <a:ext cx="1199100" cy="271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8"/>
          <p:cNvSpPr txBox="1"/>
          <p:nvPr>
            <p:ph idx="4294967295" type="title"/>
          </p:nvPr>
        </p:nvSpPr>
        <p:spPr>
          <a:xfrm>
            <a:off x="311700" y="2395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archivos</a:t>
            </a:r>
            <a:endParaRPr/>
          </a:p>
        </p:txBody>
      </p:sp>
      <p:sp>
        <p:nvSpPr>
          <p:cNvPr id="523" name="Google Shape;523;p48"/>
          <p:cNvSpPr txBox="1"/>
          <p:nvPr/>
        </p:nvSpPr>
        <p:spPr>
          <a:xfrm>
            <a:off x="740073" y="3044375"/>
            <a:ext cx="7023900" cy="609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operativo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4" name="Google Shape;524;p48"/>
          <p:cNvSpPr/>
          <p:nvPr/>
        </p:nvSpPr>
        <p:spPr>
          <a:xfrm>
            <a:off x="897588" y="4038275"/>
            <a:ext cx="1066200" cy="1115700"/>
          </a:xfrm>
          <a:prstGeom prst="can">
            <a:avLst>
              <a:gd fmla="val 25000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8"/>
          <p:cNvSpPr/>
          <p:nvPr/>
        </p:nvSpPr>
        <p:spPr>
          <a:xfrm>
            <a:off x="4018238" y="4217975"/>
            <a:ext cx="1071600" cy="828300"/>
          </a:xfrm>
          <a:prstGeom prst="corner">
            <a:avLst>
              <a:gd fmla="val 87203" name="adj1"/>
              <a:gd fmla="val 51351" name="adj2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8"/>
          <p:cNvSpPr/>
          <p:nvPr/>
        </p:nvSpPr>
        <p:spPr>
          <a:xfrm>
            <a:off x="2454188" y="4181975"/>
            <a:ext cx="1071600" cy="828300"/>
          </a:xfrm>
          <a:prstGeom prst="corner">
            <a:avLst>
              <a:gd fmla="val 87203" name="adj1"/>
              <a:gd fmla="val 51351" name="adj2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7" name="Google Shape;527;p48"/>
          <p:cNvCxnSpPr>
            <a:stCxn id="524" idx="4"/>
            <a:endCxn id="526" idx="2"/>
          </p:cNvCxnSpPr>
          <p:nvPr/>
        </p:nvCxnSpPr>
        <p:spPr>
          <a:xfrm>
            <a:off x="1963788" y="4596125"/>
            <a:ext cx="490500" cy="600"/>
          </a:xfrm>
          <a:prstGeom prst="bentConnector3">
            <a:avLst>
              <a:gd fmla="val 4999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8" name="Google Shape;528;p48"/>
          <p:cNvCxnSpPr/>
          <p:nvPr/>
        </p:nvCxnSpPr>
        <p:spPr>
          <a:xfrm flipH="1" rot="10800000">
            <a:off x="3550457" y="4640575"/>
            <a:ext cx="428700" cy="8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p48"/>
          <p:cNvCxnSpPr>
            <a:stCxn id="525" idx="0"/>
            <a:endCxn id="530" idx="1"/>
          </p:cNvCxnSpPr>
          <p:nvPr/>
        </p:nvCxnSpPr>
        <p:spPr>
          <a:xfrm flipH="1" rot="10800000">
            <a:off x="5089838" y="4676724"/>
            <a:ext cx="492300" cy="8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1" name="Google Shape;531;p48"/>
          <p:cNvSpPr txBox="1"/>
          <p:nvPr/>
        </p:nvSpPr>
        <p:spPr>
          <a:xfrm>
            <a:off x="7169825" y="6309075"/>
            <a:ext cx="17067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" name="Google Shape;532;p48"/>
          <p:cNvSpPr txBox="1"/>
          <p:nvPr/>
        </p:nvSpPr>
        <p:spPr>
          <a:xfrm>
            <a:off x="2391475" y="443277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Usuarios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3" name="Google Shape;533;p48"/>
          <p:cNvSpPr txBox="1"/>
          <p:nvPr/>
        </p:nvSpPr>
        <p:spPr>
          <a:xfrm>
            <a:off x="3954488" y="444122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grace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34" name="Google Shape;534;p48"/>
          <p:cNvCxnSpPr/>
          <p:nvPr/>
        </p:nvCxnSpPr>
        <p:spPr>
          <a:xfrm rot="10800000">
            <a:off x="1420488" y="3652175"/>
            <a:ext cx="0" cy="38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35" name="Google Shape;535;p48"/>
          <p:cNvSpPr txBox="1"/>
          <p:nvPr/>
        </p:nvSpPr>
        <p:spPr>
          <a:xfrm>
            <a:off x="109400" y="5256000"/>
            <a:ext cx="26427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de archivos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6" name="Google Shape;536;p48"/>
          <p:cNvSpPr/>
          <p:nvPr/>
        </p:nvSpPr>
        <p:spPr>
          <a:xfrm>
            <a:off x="5887225" y="2100950"/>
            <a:ext cx="344700" cy="175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 txBox="1"/>
          <p:nvPr/>
        </p:nvSpPr>
        <p:spPr>
          <a:xfrm>
            <a:off x="1617650" y="2353150"/>
            <a:ext cx="42738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Leer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8" name="Google Shape;538;p48"/>
          <p:cNvSpPr txBox="1"/>
          <p:nvPr/>
        </p:nvSpPr>
        <p:spPr>
          <a:xfrm>
            <a:off x="4991303" y="749300"/>
            <a:ext cx="2772600" cy="122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Programa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9" name="Google Shape;539;p48"/>
          <p:cNvSpPr txBox="1"/>
          <p:nvPr/>
        </p:nvSpPr>
        <p:spPr>
          <a:xfrm>
            <a:off x="6141775" y="1103765"/>
            <a:ext cx="1494300" cy="691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pos: 2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0" name="Google Shape;540;p48"/>
          <p:cNvSpPr/>
          <p:nvPr/>
        </p:nvSpPr>
        <p:spPr>
          <a:xfrm>
            <a:off x="5582300" y="3953575"/>
            <a:ext cx="1545600" cy="2532600"/>
          </a:xfrm>
          <a:prstGeom prst="foldedCorner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1" name="Google Shape;541;p48"/>
          <p:cNvSpPr/>
          <p:nvPr/>
        </p:nvSpPr>
        <p:spPr>
          <a:xfrm>
            <a:off x="7375075" y="1570275"/>
            <a:ext cx="725725" cy="3179780"/>
          </a:xfrm>
          <a:custGeom>
            <a:rect b="b" l="l" r="r" t="t"/>
            <a:pathLst>
              <a:path extrusionOk="0" h="112122" w="29029">
                <a:moveTo>
                  <a:pt x="0" y="0"/>
                </a:moveTo>
                <a:lnTo>
                  <a:pt x="29029" y="0"/>
                </a:lnTo>
                <a:lnTo>
                  <a:pt x="29029" y="112122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cxnSp>
        <p:nvCxnSpPr>
          <p:cNvPr id="542" name="Google Shape;542;p48"/>
          <p:cNvCxnSpPr/>
          <p:nvPr/>
        </p:nvCxnSpPr>
        <p:spPr>
          <a:xfrm rot="10800000">
            <a:off x="6817025" y="4749950"/>
            <a:ext cx="127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5599875" y="4614202"/>
            <a:ext cx="1199100" cy="271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4" name="Google Shape;544;p48"/>
          <p:cNvSpPr/>
          <p:nvPr/>
        </p:nvSpPr>
        <p:spPr>
          <a:xfrm rot="10800000">
            <a:off x="6316400" y="2101213"/>
            <a:ext cx="344700" cy="1755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8"/>
          <p:cNvSpPr txBox="1"/>
          <p:nvPr/>
        </p:nvSpPr>
        <p:spPr>
          <a:xfrm>
            <a:off x="6661099" y="2353138"/>
            <a:ext cx="16614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9"/>
          <p:cNvSpPr txBox="1"/>
          <p:nvPr>
            <p:ph idx="4294967295" type="title"/>
          </p:nvPr>
        </p:nvSpPr>
        <p:spPr>
          <a:xfrm>
            <a:off x="311700" y="2395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archivos</a:t>
            </a:r>
            <a:endParaRPr/>
          </a:p>
        </p:txBody>
      </p:sp>
      <p:sp>
        <p:nvSpPr>
          <p:cNvPr id="551" name="Google Shape;551;p49"/>
          <p:cNvSpPr txBox="1"/>
          <p:nvPr/>
        </p:nvSpPr>
        <p:spPr>
          <a:xfrm>
            <a:off x="740073" y="3044375"/>
            <a:ext cx="7023900" cy="609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operativo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2" name="Google Shape;552;p49"/>
          <p:cNvSpPr/>
          <p:nvPr/>
        </p:nvSpPr>
        <p:spPr>
          <a:xfrm>
            <a:off x="897588" y="4038275"/>
            <a:ext cx="1066200" cy="1115700"/>
          </a:xfrm>
          <a:prstGeom prst="can">
            <a:avLst>
              <a:gd fmla="val 25000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9"/>
          <p:cNvSpPr/>
          <p:nvPr/>
        </p:nvSpPr>
        <p:spPr>
          <a:xfrm>
            <a:off x="4018238" y="4217975"/>
            <a:ext cx="1071600" cy="828300"/>
          </a:xfrm>
          <a:prstGeom prst="corner">
            <a:avLst>
              <a:gd fmla="val 87203" name="adj1"/>
              <a:gd fmla="val 51351" name="adj2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9"/>
          <p:cNvSpPr/>
          <p:nvPr/>
        </p:nvSpPr>
        <p:spPr>
          <a:xfrm>
            <a:off x="2454188" y="4181975"/>
            <a:ext cx="1071600" cy="828300"/>
          </a:xfrm>
          <a:prstGeom prst="corner">
            <a:avLst>
              <a:gd fmla="val 87203" name="adj1"/>
              <a:gd fmla="val 51351" name="adj2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5" name="Google Shape;555;p49"/>
          <p:cNvCxnSpPr>
            <a:stCxn id="552" idx="4"/>
            <a:endCxn id="554" idx="2"/>
          </p:cNvCxnSpPr>
          <p:nvPr/>
        </p:nvCxnSpPr>
        <p:spPr>
          <a:xfrm>
            <a:off x="1963788" y="4596125"/>
            <a:ext cx="490500" cy="600"/>
          </a:xfrm>
          <a:prstGeom prst="bentConnector3">
            <a:avLst>
              <a:gd fmla="val 4999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6" name="Google Shape;556;p49"/>
          <p:cNvCxnSpPr/>
          <p:nvPr/>
        </p:nvCxnSpPr>
        <p:spPr>
          <a:xfrm flipH="1" rot="10800000">
            <a:off x="3550457" y="4640575"/>
            <a:ext cx="428700" cy="8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7" name="Google Shape;557;p49"/>
          <p:cNvCxnSpPr>
            <a:stCxn id="553" idx="0"/>
            <a:endCxn id="558" idx="1"/>
          </p:cNvCxnSpPr>
          <p:nvPr/>
        </p:nvCxnSpPr>
        <p:spPr>
          <a:xfrm flipH="1" rot="10800000">
            <a:off x="5089838" y="4676724"/>
            <a:ext cx="492300" cy="8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9" name="Google Shape;559;p49"/>
          <p:cNvSpPr txBox="1"/>
          <p:nvPr/>
        </p:nvSpPr>
        <p:spPr>
          <a:xfrm>
            <a:off x="7169825" y="6309075"/>
            <a:ext cx="17067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0" name="Google Shape;560;p49"/>
          <p:cNvSpPr txBox="1"/>
          <p:nvPr/>
        </p:nvSpPr>
        <p:spPr>
          <a:xfrm>
            <a:off x="2391475" y="443277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Usuarios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1" name="Google Shape;561;p49"/>
          <p:cNvSpPr txBox="1"/>
          <p:nvPr/>
        </p:nvSpPr>
        <p:spPr>
          <a:xfrm>
            <a:off x="3954488" y="444122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grace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62" name="Google Shape;562;p49"/>
          <p:cNvCxnSpPr/>
          <p:nvPr/>
        </p:nvCxnSpPr>
        <p:spPr>
          <a:xfrm rot="10800000">
            <a:off x="1420488" y="3652175"/>
            <a:ext cx="0" cy="38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63" name="Google Shape;563;p49"/>
          <p:cNvSpPr txBox="1"/>
          <p:nvPr/>
        </p:nvSpPr>
        <p:spPr>
          <a:xfrm>
            <a:off x="109400" y="5256000"/>
            <a:ext cx="26427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de archivos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4" name="Google Shape;564;p49"/>
          <p:cNvSpPr/>
          <p:nvPr/>
        </p:nvSpPr>
        <p:spPr>
          <a:xfrm>
            <a:off x="5887225" y="2100950"/>
            <a:ext cx="344700" cy="175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 txBox="1"/>
          <p:nvPr/>
        </p:nvSpPr>
        <p:spPr>
          <a:xfrm>
            <a:off x="1617650" y="2353150"/>
            <a:ext cx="42738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Escribir: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11110000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6" name="Google Shape;566;p49"/>
          <p:cNvSpPr txBox="1"/>
          <p:nvPr/>
        </p:nvSpPr>
        <p:spPr>
          <a:xfrm>
            <a:off x="4991303" y="749300"/>
            <a:ext cx="2772600" cy="122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Programa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7" name="Google Shape;567;p49"/>
          <p:cNvSpPr txBox="1"/>
          <p:nvPr/>
        </p:nvSpPr>
        <p:spPr>
          <a:xfrm>
            <a:off x="6141775" y="1103765"/>
            <a:ext cx="1494300" cy="691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pos: 2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8" name="Google Shape;568;p49"/>
          <p:cNvSpPr/>
          <p:nvPr/>
        </p:nvSpPr>
        <p:spPr>
          <a:xfrm>
            <a:off x="5582300" y="3953575"/>
            <a:ext cx="1545600" cy="2532600"/>
          </a:xfrm>
          <a:prstGeom prst="foldedCorner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9" name="Google Shape;569;p49"/>
          <p:cNvSpPr/>
          <p:nvPr/>
        </p:nvSpPr>
        <p:spPr>
          <a:xfrm>
            <a:off x="7375075" y="1570275"/>
            <a:ext cx="725725" cy="3179780"/>
          </a:xfrm>
          <a:custGeom>
            <a:rect b="b" l="l" r="r" t="t"/>
            <a:pathLst>
              <a:path extrusionOk="0" h="112122" w="29029">
                <a:moveTo>
                  <a:pt x="0" y="0"/>
                </a:moveTo>
                <a:lnTo>
                  <a:pt x="29029" y="0"/>
                </a:lnTo>
                <a:lnTo>
                  <a:pt x="29029" y="112122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cxnSp>
        <p:nvCxnSpPr>
          <p:cNvPr id="570" name="Google Shape;570;p49"/>
          <p:cNvCxnSpPr/>
          <p:nvPr/>
        </p:nvCxnSpPr>
        <p:spPr>
          <a:xfrm rot="10800000">
            <a:off x="6817025" y="4749950"/>
            <a:ext cx="127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71" name="Google Shape;571;p49"/>
          <p:cNvSpPr txBox="1"/>
          <p:nvPr/>
        </p:nvSpPr>
        <p:spPr>
          <a:xfrm>
            <a:off x="5599875" y="4614202"/>
            <a:ext cx="1199100" cy="271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0"/>
          <p:cNvSpPr txBox="1"/>
          <p:nvPr>
            <p:ph idx="4294967295" type="title"/>
          </p:nvPr>
        </p:nvSpPr>
        <p:spPr>
          <a:xfrm>
            <a:off x="311700" y="2395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archivos</a:t>
            </a:r>
            <a:endParaRPr/>
          </a:p>
        </p:txBody>
      </p:sp>
      <p:sp>
        <p:nvSpPr>
          <p:cNvPr id="577" name="Google Shape;577;p50"/>
          <p:cNvSpPr txBox="1"/>
          <p:nvPr/>
        </p:nvSpPr>
        <p:spPr>
          <a:xfrm>
            <a:off x="740073" y="3044375"/>
            <a:ext cx="7023900" cy="609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operativo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8" name="Google Shape;578;p50"/>
          <p:cNvSpPr/>
          <p:nvPr/>
        </p:nvSpPr>
        <p:spPr>
          <a:xfrm>
            <a:off x="897588" y="4038275"/>
            <a:ext cx="1066200" cy="1115700"/>
          </a:xfrm>
          <a:prstGeom prst="can">
            <a:avLst>
              <a:gd fmla="val 25000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0"/>
          <p:cNvSpPr/>
          <p:nvPr/>
        </p:nvSpPr>
        <p:spPr>
          <a:xfrm>
            <a:off x="4018238" y="4217975"/>
            <a:ext cx="1071600" cy="828300"/>
          </a:xfrm>
          <a:prstGeom prst="corner">
            <a:avLst>
              <a:gd fmla="val 87203" name="adj1"/>
              <a:gd fmla="val 51351" name="adj2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0"/>
          <p:cNvSpPr/>
          <p:nvPr/>
        </p:nvSpPr>
        <p:spPr>
          <a:xfrm>
            <a:off x="2454188" y="4181975"/>
            <a:ext cx="1071600" cy="828300"/>
          </a:xfrm>
          <a:prstGeom prst="corner">
            <a:avLst>
              <a:gd fmla="val 87203" name="adj1"/>
              <a:gd fmla="val 51351" name="adj2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1" name="Google Shape;581;p50"/>
          <p:cNvCxnSpPr>
            <a:stCxn id="578" idx="4"/>
            <a:endCxn id="580" idx="2"/>
          </p:cNvCxnSpPr>
          <p:nvPr/>
        </p:nvCxnSpPr>
        <p:spPr>
          <a:xfrm>
            <a:off x="1963788" y="4596125"/>
            <a:ext cx="490500" cy="600"/>
          </a:xfrm>
          <a:prstGeom prst="bentConnector3">
            <a:avLst>
              <a:gd fmla="val 4999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2" name="Google Shape;582;p50"/>
          <p:cNvCxnSpPr/>
          <p:nvPr/>
        </p:nvCxnSpPr>
        <p:spPr>
          <a:xfrm flipH="1" rot="10800000">
            <a:off x="3550457" y="4640575"/>
            <a:ext cx="428700" cy="8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3" name="Google Shape;583;p50"/>
          <p:cNvCxnSpPr>
            <a:stCxn id="579" idx="0"/>
            <a:endCxn id="584" idx="1"/>
          </p:cNvCxnSpPr>
          <p:nvPr/>
        </p:nvCxnSpPr>
        <p:spPr>
          <a:xfrm flipH="1" rot="10800000">
            <a:off x="5089838" y="4676724"/>
            <a:ext cx="492300" cy="8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5" name="Google Shape;585;p50"/>
          <p:cNvSpPr txBox="1"/>
          <p:nvPr/>
        </p:nvSpPr>
        <p:spPr>
          <a:xfrm>
            <a:off x="7169825" y="6309075"/>
            <a:ext cx="17067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6" name="Google Shape;586;p50"/>
          <p:cNvSpPr txBox="1"/>
          <p:nvPr/>
        </p:nvSpPr>
        <p:spPr>
          <a:xfrm>
            <a:off x="2391475" y="443277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Usuarios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7" name="Google Shape;587;p50"/>
          <p:cNvSpPr txBox="1"/>
          <p:nvPr/>
        </p:nvSpPr>
        <p:spPr>
          <a:xfrm>
            <a:off x="3954488" y="444122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grace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88" name="Google Shape;588;p50"/>
          <p:cNvCxnSpPr/>
          <p:nvPr/>
        </p:nvCxnSpPr>
        <p:spPr>
          <a:xfrm rot="10800000">
            <a:off x="1420488" y="3652175"/>
            <a:ext cx="0" cy="38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89" name="Google Shape;589;p50"/>
          <p:cNvSpPr txBox="1"/>
          <p:nvPr/>
        </p:nvSpPr>
        <p:spPr>
          <a:xfrm>
            <a:off x="109400" y="5256000"/>
            <a:ext cx="26427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de archivos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0" name="Google Shape;590;p50"/>
          <p:cNvSpPr/>
          <p:nvPr/>
        </p:nvSpPr>
        <p:spPr>
          <a:xfrm>
            <a:off x="5887225" y="2100950"/>
            <a:ext cx="344700" cy="175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0"/>
          <p:cNvSpPr txBox="1"/>
          <p:nvPr/>
        </p:nvSpPr>
        <p:spPr>
          <a:xfrm>
            <a:off x="1617650" y="2353150"/>
            <a:ext cx="42738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Escribir: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11110000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2" name="Google Shape;592;p50"/>
          <p:cNvSpPr txBox="1"/>
          <p:nvPr/>
        </p:nvSpPr>
        <p:spPr>
          <a:xfrm>
            <a:off x="4991303" y="749300"/>
            <a:ext cx="2772600" cy="122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Programa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3" name="Google Shape;593;p50"/>
          <p:cNvSpPr txBox="1"/>
          <p:nvPr/>
        </p:nvSpPr>
        <p:spPr>
          <a:xfrm>
            <a:off x="6141775" y="1103765"/>
            <a:ext cx="1494300" cy="691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pos: 3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4" name="Google Shape;594;p50"/>
          <p:cNvSpPr/>
          <p:nvPr/>
        </p:nvSpPr>
        <p:spPr>
          <a:xfrm>
            <a:off x="5582300" y="3953575"/>
            <a:ext cx="1545600" cy="2532600"/>
          </a:xfrm>
          <a:prstGeom prst="foldedCorner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11110000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5" name="Google Shape;595;p50"/>
          <p:cNvSpPr/>
          <p:nvPr/>
        </p:nvSpPr>
        <p:spPr>
          <a:xfrm>
            <a:off x="7375075" y="1570275"/>
            <a:ext cx="725725" cy="3450835"/>
          </a:xfrm>
          <a:custGeom>
            <a:rect b="b" l="l" r="r" t="t"/>
            <a:pathLst>
              <a:path extrusionOk="0" h="112122" w="29029">
                <a:moveTo>
                  <a:pt x="0" y="0"/>
                </a:moveTo>
                <a:lnTo>
                  <a:pt x="29029" y="0"/>
                </a:lnTo>
                <a:lnTo>
                  <a:pt x="29029" y="112122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cxnSp>
        <p:nvCxnSpPr>
          <p:cNvPr id="596" name="Google Shape;596;p50"/>
          <p:cNvCxnSpPr/>
          <p:nvPr/>
        </p:nvCxnSpPr>
        <p:spPr>
          <a:xfrm rot="10800000">
            <a:off x="6817025" y="5020975"/>
            <a:ext cx="127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97" name="Google Shape;597;p50"/>
          <p:cNvSpPr txBox="1"/>
          <p:nvPr/>
        </p:nvSpPr>
        <p:spPr>
          <a:xfrm>
            <a:off x="5599875" y="4885219"/>
            <a:ext cx="1199100" cy="271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1"/>
          <p:cNvSpPr txBox="1"/>
          <p:nvPr>
            <p:ph idx="4294967295" type="title"/>
          </p:nvPr>
        </p:nvSpPr>
        <p:spPr>
          <a:xfrm>
            <a:off x="311700" y="2395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archivos</a:t>
            </a:r>
            <a:endParaRPr/>
          </a:p>
        </p:txBody>
      </p:sp>
      <p:sp>
        <p:nvSpPr>
          <p:cNvPr id="603" name="Google Shape;603;p51"/>
          <p:cNvSpPr txBox="1"/>
          <p:nvPr/>
        </p:nvSpPr>
        <p:spPr>
          <a:xfrm>
            <a:off x="740073" y="3044375"/>
            <a:ext cx="7023900" cy="609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operativo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4" name="Google Shape;604;p51"/>
          <p:cNvSpPr/>
          <p:nvPr/>
        </p:nvSpPr>
        <p:spPr>
          <a:xfrm>
            <a:off x="897588" y="4038275"/>
            <a:ext cx="1066200" cy="1115700"/>
          </a:xfrm>
          <a:prstGeom prst="can">
            <a:avLst>
              <a:gd fmla="val 25000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1"/>
          <p:cNvSpPr/>
          <p:nvPr/>
        </p:nvSpPr>
        <p:spPr>
          <a:xfrm>
            <a:off x="4018238" y="4217975"/>
            <a:ext cx="1071600" cy="828300"/>
          </a:xfrm>
          <a:prstGeom prst="corner">
            <a:avLst>
              <a:gd fmla="val 87203" name="adj1"/>
              <a:gd fmla="val 51351" name="adj2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1"/>
          <p:cNvSpPr/>
          <p:nvPr/>
        </p:nvSpPr>
        <p:spPr>
          <a:xfrm>
            <a:off x="2454188" y="4181975"/>
            <a:ext cx="1071600" cy="828300"/>
          </a:xfrm>
          <a:prstGeom prst="corner">
            <a:avLst>
              <a:gd fmla="val 87203" name="adj1"/>
              <a:gd fmla="val 51351" name="adj2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7" name="Google Shape;607;p51"/>
          <p:cNvCxnSpPr>
            <a:stCxn id="604" idx="4"/>
            <a:endCxn id="606" idx="2"/>
          </p:cNvCxnSpPr>
          <p:nvPr/>
        </p:nvCxnSpPr>
        <p:spPr>
          <a:xfrm>
            <a:off x="1963788" y="4596125"/>
            <a:ext cx="490500" cy="600"/>
          </a:xfrm>
          <a:prstGeom prst="bentConnector3">
            <a:avLst>
              <a:gd fmla="val 4999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8" name="Google Shape;608;p51"/>
          <p:cNvCxnSpPr/>
          <p:nvPr/>
        </p:nvCxnSpPr>
        <p:spPr>
          <a:xfrm flipH="1" rot="10800000">
            <a:off x="3550457" y="4640575"/>
            <a:ext cx="428700" cy="8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9" name="Google Shape;609;p51"/>
          <p:cNvCxnSpPr>
            <a:stCxn id="605" idx="0"/>
            <a:endCxn id="610" idx="1"/>
          </p:cNvCxnSpPr>
          <p:nvPr/>
        </p:nvCxnSpPr>
        <p:spPr>
          <a:xfrm flipH="1" rot="10800000">
            <a:off x="5089838" y="4676724"/>
            <a:ext cx="492300" cy="8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1" name="Google Shape;611;p51"/>
          <p:cNvSpPr txBox="1"/>
          <p:nvPr/>
        </p:nvSpPr>
        <p:spPr>
          <a:xfrm>
            <a:off x="7169825" y="6309075"/>
            <a:ext cx="17067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2" name="Google Shape;612;p51"/>
          <p:cNvSpPr txBox="1"/>
          <p:nvPr/>
        </p:nvSpPr>
        <p:spPr>
          <a:xfrm>
            <a:off x="2391475" y="443277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Usuarios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3" name="Google Shape;613;p51"/>
          <p:cNvSpPr txBox="1"/>
          <p:nvPr/>
        </p:nvSpPr>
        <p:spPr>
          <a:xfrm>
            <a:off x="3954488" y="444122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grace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14" name="Google Shape;614;p51"/>
          <p:cNvCxnSpPr/>
          <p:nvPr/>
        </p:nvCxnSpPr>
        <p:spPr>
          <a:xfrm rot="10800000">
            <a:off x="1420488" y="3652175"/>
            <a:ext cx="0" cy="38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15" name="Google Shape;615;p51"/>
          <p:cNvSpPr txBox="1"/>
          <p:nvPr/>
        </p:nvSpPr>
        <p:spPr>
          <a:xfrm>
            <a:off x="109400" y="5256000"/>
            <a:ext cx="26427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de archivos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6" name="Google Shape;616;p51"/>
          <p:cNvSpPr/>
          <p:nvPr/>
        </p:nvSpPr>
        <p:spPr>
          <a:xfrm>
            <a:off x="5887225" y="2100950"/>
            <a:ext cx="344700" cy="175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1"/>
          <p:cNvSpPr txBox="1"/>
          <p:nvPr/>
        </p:nvSpPr>
        <p:spPr>
          <a:xfrm>
            <a:off x="1617650" y="2353150"/>
            <a:ext cx="42738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Escribir: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00001111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8" name="Google Shape;618;p51"/>
          <p:cNvSpPr txBox="1"/>
          <p:nvPr/>
        </p:nvSpPr>
        <p:spPr>
          <a:xfrm>
            <a:off x="4991303" y="749300"/>
            <a:ext cx="2772600" cy="122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Programa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9" name="Google Shape;619;p51"/>
          <p:cNvSpPr txBox="1"/>
          <p:nvPr/>
        </p:nvSpPr>
        <p:spPr>
          <a:xfrm>
            <a:off x="6141775" y="1103765"/>
            <a:ext cx="1494300" cy="691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pos: 3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0" name="Google Shape;620;p51"/>
          <p:cNvSpPr/>
          <p:nvPr/>
        </p:nvSpPr>
        <p:spPr>
          <a:xfrm>
            <a:off x="5582300" y="3953575"/>
            <a:ext cx="1545600" cy="2532600"/>
          </a:xfrm>
          <a:prstGeom prst="foldedCorner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11110000</a:t>
            </a:r>
            <a:endParaRPr sz="1800">
              <a:solidFill>
                <a:srgbClr val="98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1" name="Google Shape;621;p51"/>
          <p:cNvSpPr/>
          <p:nvPr/>
        </p:nvSpPr>
        <p:spPr>
          <a:xfrm>
            <a:off x="7375075" y="1570275"/>
            <a:ext cx="725725" cy="3450835"/>
          </a:xfrm>
          <a:custGeom>
            <a:rect b="b" l="l" r="r" t="t"/>
            <a:pathLst>
              <a:path extrusionOk="0" h="112122" w="29029">
                <a:moveTo>
                  <a:pt x="0" y="0"/>
                </a:moveTo>
                <a:lnTo>
                  <a:pt x="29029" y="0"/>
                </a:lnTo>
                <a:lnTo>
                  <a:pt x="29029" y="112122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cxnSp>
        <p:nvCxnSpPr>
          <p:cNvPr id="622" name="Google Shape;622;p51"/>
          <p:cNvCxnSpPr/>
          <p:nvPr/>
        </p:nvCxnSpPr>
        <p:spPr>
          <a:xfrm rot="10800000">
            <a:off x="6817025" y="5020975"/>
            <a:ext cx="127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23" name="Google Shape;623;p51"/>
          <p:cNvSpPr txBox="1"/>
          <p:nvPr/>
        </p:nvSpPr>
        <p:spPr>
          <a:xfrm>
            <a:off x="5599875" y="4885219"/>
            <a:ext cx="1199100" cy="271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>
            <a:off x="2454975" y="1925088"/>
            <a:ext cx="2163900" cy="23613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Ir al super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Hacer el TP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Cargar la SUBE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2454983" y="4444513"/>
            <a:ext cx="4179000" cy="48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01100101 10111011 00101101 01010010 11110101 01011110 00001001 01101100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5" name="Google Shape;135;p16"/>
          <p:cNvCxnSpPr>
            <a:stCxn id="133" idx="3"/>
          </p:cNvCxnSpPr>
          <p:nvPr/>
        </p:nvCxnSpPr>
        <p:spPr>
          <a:xfrm>
            <a:off x="4618875" y="3105738"/>
            <a:ext cx="863400" cy="13287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16"/>
          <p:cNvSpPr txBox="1"/>
          <p:nvPr/>
        </p:nvSpPr>
        <p:spPr>
          <a:xfrm>
            <a:off x="5543625" y="3053025"/>
            <a:ext cx="1145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???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2"/>
          <p:cNvSpPr txBox="1"/>
          <p:nvPr>
            <p:ph idx="4294967295" type="title"/>
          </p:nvPr>
        </p:nvSpPr>
        <p:spPr>
          <a:xfrm>
            <a:off x="311700" y="2395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archivos</a:t>
            </a:r>
            <a:endParaRPr/>
          </a:p>
        </p:txBody>
      </p:sp>
      <p:sp>
        <p:nvSpPr>
          <p:cNvPr id="629" name="Google Shape;629;p52"/>
          <p:cNvSpPr txBox="1"/>
          <p:nvPr/>
        </p:nvSpPr>
        <p:spPr>
          <a:xfrm>
            <a:off x="740073" y="3044375"/>
            <a:ext cx="7023900" cy="609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operativo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0" name="Google Shape;630;p52"/>
          <p:cNvSpPr/>
          <p:nvPr/>
        </p:nvSpPr>
        <p:spPr>
          <a:xfrm>
            <a:off x="897588" y="4038275"/>
            <a:ext cx="1066200" cy="1115700"/>
          </a:xfrm>
          <a:prstGeom prst="can">
            <a:avLst>
              <a:gd fmla="val 25000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2"/>
          <p:cNvSpPr/>
          <p:nvPr/>
        </p:nvSpPr>
        <p:spPr>
          <a:xfrm>
            <a:off x="4018238" y="4217975"/>
            <a:ext cx="1071600" cy="828300"/>
          </a:xfrm>
          <a:prstGeom prst="corner">
            <a:avLst>
              <a:gd fmla="val 87203" name="adj1"/>
              <a:gd fmla="val 51351" name="adj2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2"/>
          <p:cNvSpPr/>
          <p:nvPr/>
        </p:nvSpPr>
        <p:spPr>
          <a:xfrm>
            <a:off x="2454188" y="4181975"/>
            <a:ext cx="1071600" cy="828300"/>
          </a:xfrm>
          <a:prstGeom prst="corner">
            <a:avLst>
              <a:gd fmla="val 87203" name="adj1"/>
              <a:gd fmla="val 51351" name="adj2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3" name="Google Shape;633;p52"/>
          <p:cNvCxnSpPr>
            <a:stCxn id="630" idx="4"/>
            <a:endCxn id="632" idx="2"/>
          </p:cNvCxnSpPr>
          <p:nvPr/>
        </p:nvCxnSpPr>
        <p:spPr>
          <a:xfrm>
            <a:off x="1963788" y="4596125"/>
            <a:ext cx="490500" cy="600"/>
          </a:xfrm>
          <a:prstGeom prst="bentConnector3">
            <a:avLst>
              <a:gd fmla="val 4999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4" name="Google Shape;634;p52"/>
          <p:cNvCxnSpPr/>
          <p:nvPr/>
        </p:nvCxnSpPr>
        <p:spPr>
          <a:xfrm flipH="1" rot="10800000">
            <a:off x="3550457" y="4640575"/>
            <a:ext cx="428700" cy="8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5" name="Google Shape;635;p52"/>
          <p:cNvCxnSpPr>
            <a:stCxn id="631" idx="0"/>
            <a:endCxn id="636" idx="1"/>
          </p:cNvCxnSpPr>
          <p:nvPr/>
        </p:nvCxnSpPr>
        <p:spPr>
          <a:xfrm flipH="1" rot="10800000">
            <a:off x="5089838" y="4676724"/>
            <a:ext cx="492300" cy="8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7" name="Google Shape;637;p52"/>
          <p:cNvSpPr txBox="1"/>
          <p:nvPr/>
        </p:nvSpPr>
        <p:spPr>
          <a:xfrm>
            <a:off x="7169825" y="6309075"/>
            <a:ext cx="17067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8" name="Google Shape;638;p52"/>
          <p:cNvSpPr txBox="1"/>
          <p:nvPr/>
        </p:nvSpPr>
        <p:spPr>
          <a:xfrm>
            <a:off x="2391475" y="443277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Usuarios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9" name="Google Shape;639;p52"/>
          <p:cNvSpPr txBox="1"/>
          <p:nvPr/>
        </p:nvSpPr>
        <p:spPr>
          <a:xfrm>
            <a:off x="3954488" y="444122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grace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40" name="Google Shape;640;p52"/>
          <p:cNvCxnSpPr/>
          <p:nvPr/>
        </p:nvCxnSpPr>
        <p:spPr>
          <a:xfrm rot="10800000">
            <a:off x="1420488" y="3652175"/>
            <a:ext cx="0" cy="38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41" name="Google Shape;641;p52"/>
          <p:cNvSpPr txBox="1"/>
          <p:nvPr/>
        </p:nvSpPr>
        <p:spPr>
          <a:xfrm>
            <a:off x="109400" y="5256000"/>
            <a:ext cx="26427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de archivos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2" name="Google Shape;642;p52"/>
          <p:cNvSpPr/>
          <p:nvPr/>
        </p:nvSpPr>
        <p:spPr>
          <a:xfrm>
            <a:off x="5887225" y="2100950"/>
            <a:ext cx="344700" cy="175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2"/>
          <p:cNvSpPr txBox="1"/>
          <p:nvPr/>
        </p:nvSpPr>
        <p:spPr>
          <a:xfrm>
            <a:off x="1617650" y="2353150"/>
            <a:ext cx="42738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Escribir: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00001111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4" name="Google Shape;644;p52"/>
          <p:cNvSpPr txBox="1"/>
          <p:nvPr/>
        </p:nvSpPr>
        <p:spPr>
          <a:xfrm>
            <a:off x="4991303" y="749300"/>
            <a:ext cx="2772600" cy="122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Programa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5" name="Google Shape;645;p52"/>
          <p:cNvSpPr txBox="1"/>
          <p:nvPr/>
        </p:nvSpPr>
        <p:spPr>
          <a:xfrm>
            <a:off x="6141775" y="1103765"/>
            <a:ext cx="1494300" cy="691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pos: 4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6" name="Google Shape;646;p52"/>
          <p:cNvSpPr/>
          <p:nvPr/>
        </p:nvSpPr>
        <p:spPr>
          <a:xfrm>
            <a:off x="5582300" y="3953575"/>
            <a:ext cx="1545600" cy="2532600"/>
          </a:xfrm>
          <a:prstGeom prst="foldedCorner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11110000</a:t>
            </a:r>
            <a:endParaRPr sz="1800">
              <a:solidFill>
                <a:srgbClr val="98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00001111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7" name="Google Shape;647;p52"/>
          <p:cNvSpPr/>
          <p:nvPr/>
        </p:nvSpPr>
        <p:spPr>
          <a:xfrm>
            <a:off x="7375075" y="1570275"/>
            <a:ext cx="725725" cy="3733102"/>
          </a:xfrm>
          <a:custGeom>
            <a:rect b="b" l="l" r="r" t="t"/>
            <a:pathLst>
              <a:path extrusionOk="0" h="112122" w="29029">
                <a:moveTo>
                  <a:pt x="0" y="0"/>
                </a:moveTo>
                <a:lnTo>
                  <a:pt x="29029" y="0"/>
                </a:lnTo>
                <a:lnTo>
                  <a:pt x="29029" y="112122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cxnSp>
        <p:nvCxnSpPr>
          <p:cNvPr id="648" name="Google Shape;648;p52"/>
          <p:cNvCxnSpPr/>
          <p:nvPr/>
        </p:nvCxnSpPr>
        <p:spPr>
          <a:xfrm rot="10800000">
            <a:off x="6817025" y="5303250"/>
            <a:ext cx="127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49" name="Google Shape;649;p52"/>
          <p:cNvSpPr txBox="1"/>
          <p:nvPr/>
        </p:nvSpPr>
        <p:spPr>
          <a:xfrm>
            <a:off x="5599875" y="5167497"/>
            <a:ext cx="1199100" cy="271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3"/>
          <p:cNvSpPr txBox="1"/>
          <p:nvPr>
            <p:ph idx="4294967295" type="title"/>
          </p:nvPr>
        </p:nvSpPr>
        <p:spPr>
          <a:xfrm>
            <a:off x="311700" y="2395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archivos</a:t>
            </a:r>
            <a:endParaRPr/>
          </a:p>
        </p:txBody>
      </p:sp>
      <p:sp>
        <p:nvSpPr>
          <p:cNvPr id="655" name="Google Shape;655;p53"/>
          <p:cNvSpPr txBox="1"/>
          <p:nvPr/>
        </p:nvSpPr>
        <p:spPr>
          <a:xfrm>
            <a:off x="740073" y="3044375"/>
            <a:ext cx="7023900" cy="609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operativo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6" name="Google Shape;656;p53"/>
          <p:cNvSpPr/>
          <p:nvPr/>
        </p:nvSpPr>
        <p:spPr>
          <a:xfrm>
            <a:off x="897588" y="4038275"/>
            <a:ext cx="1066200" cy="1115700"/>
          </a:xfrm>
          <a:prstGeom prst="can">
            <a:avLst>
              <a:gd fmla="val 25000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3"/>
          <p:cNvSpPr/>
          <p:nvPr/>
        </p:nvSpPr>
        <p:spPr>
          <a:xfrm>
            <a:off x="4018238" y="4217975"/>
            <a:ext cx="1071600" cy="828300"/>
          </a:xfrm>
          <a:prstGeom prst="corner">
            <a:avLst>
              <a:gd fmla="val 87203" name="adj1"/>
              <a:gd fmla="val 51351" name="adj2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3"/>
          <p:cNvSpPr/>
          <p:nvPr/>
        </p:nvSpPr>
        <p:spPr>
          <a:xfrm>
            <a:off x="2454188" y="4181975"/>
            <a:ext cx="1071600" cy="828300"/>
          </a:xfrm>
          <a:prstGeom prst="corner">
            <a:avLst>
              <a:gd fmla="val 87203" name="adj1"/>
              <a:gd fmla="val 51351" name="adj2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9" name="Google Shape;659;p53"/>
          <p:cNvCxnSpPr>
            <a:stCxn id="656" idx="4"/>
            <a:endCxn id="658" idx="2"/>
          </p:cNvCxnSpPr>
          <p:nvPr/>
        </p:nvCxnSpPr>
        <p:spPr>
          <a:xfrm>
            <a:off x="1963788" y="4596125"/>
            <a:ext cx="490500" cy="600"/>
          </a:xfrm>
          <a:prstGeom prst="bentConnector3">
            <a:avLst>
              <a:gd fmla="val 4999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0" name="Google Shape;660;p53"/>
          <p:cNvCxnSpPr/>
          <p:nvPr/>
        </p:nvCxnSpPr>
        <p:spPr>
          <a:xfrm flipH="1" rot="10800000">
            <a:off x="3550457" y="4640575"/>
            <a:ext cx="428700" cy="8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1" name="Google Shape;661;p53"/>
          <p:cNvCxnSpPr>
            <a:stCxn id="657" idx="0"/>
            <a:endCxn id="662" idx="1"/>
          </p:cNvCxnSpPr>
          <p:nvPr/>
        </p:nvCxnSpPr>
        <p:spPr>
          <a:xfrm flipH="1" rot="10800000">
            <a:off x="5089838" y="4676724"/>
            <a:ext cx="492300" cy="8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A2C4C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3" name="Google Shape;663;p53"/>
          <p:cNvSpPr txBox="1"/>
          <p:nvPr/>
        </p:nvSpPr>
        <p:spPr>
          <a:xfrm>
            <a:off x="7169825" y="6309075"/>
            <a:ext cx="17067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4" name="Google Shape;664;p53"/>
          <p:cNvSpPr txBox="1"/>
          <p:nvPr/>
        </p:nvSpPr>
        <p:spPr>
          <a:xfrm>
            <a:off x="2391475" y="443277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Usuarios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5" name="Google Shape;665;p53"/>
          <p:cNvSpPr txBox="1"/>
          <p:nvPr/>
        </p:nvSpPr>
        <p:spPr>
          <a:xfrm>
            <a:off x="3954488" y="4441225"/>
            <a:ext cx="11991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grace</a:t>
            </a:r>
            <a:endParaRPr b="1" sz="1800">
              <a:solidFill>
                <a:srgbClr val="45818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66" name="Google Shape;666;p53"/>
          <p:cNvCxnSpPr/>
          <p:nvPr/>
        </p:nvCxnSpPr>
        <p:spPr>
          <a:xfrm rot="10800000">
            <a:off x="1420488" y="3652175"/>
            <a:ext cx="0" cy="38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67" name="Google Shape;667;p53"/>
          <p:cNvSpPr txBox="1"/>
          <p:nvPr/>
        </p:nvSpPr>
        <p:spPr>
          <a:xfrm>
            <a:off x="109400" y="5256000"/>
            <a:ext cx="26427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Sistema de archivos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8" name="Google Shape;668;p53"/>
          <p:cNvSpPr/>
          <p:nvPr/>
        </p:nvSpPr>
        <p:spPr>
          <a:xfrm>
            <a:off x="5887225" y="2100950"/>
            <a:ext cx="344700" cy="175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3"/>
          <p:cNvSpPr txBox="1"/>
          <p:nvPr/>
        </p:nvSpPr>
        <p:spPr>
          <a:xfrm>
            <a:off x="1617650" y="2353150"/>
            <a:ext cx="42738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Cerrar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0" name="Google Shape;670;p53"/>
          <p:cNvSpPr txBox="1"/>
          <p:nvPr/>
        </p:nvSpPr>
        <p:spPr>
          <a:xfrm>
            <a:off x="4991303" y="749300"/>
            <a:ext cx="2772600" cy="122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Programa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1" name="Google Shape;671;p53"/>
          <p:cNvSpPr txBox="1"/>
          <p:nvPr/>
        </p:nvSpPr>
        <p:spPr>
          <a:xfrm>
            <a:off x="6141775" y="1103765"/>
            <a:ext cx="1494300" cy="691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tareas.txt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pos: 4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2" name="Google Shape;672;p53"/>
          <p:cNvSpPr/>
          <p:nvPr/>
        </p:nvSpPr>
        <p:spPr>
          <a:xfrm>
            <a:off x="5582300" y="3953575"/>
            <a:ext cx="1545600" cy="2532600"/>
          </a:xfrm>
          <a:prstGeom prst="foldedCorner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11110000</a:t>
            </a:r>
            <a:endParaRPr sz="1800">
              <a:solidFill>
                <a:srgbClr val="98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00001111</a:t>
            </a:r>
            <a:endParaRPr sz="1800">
              <a:solidFill>
                <a:srgbClr val="98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3" name="Google Shape;673;p53"/>
          <p:cNvSpPr/>
          <p:nvPr/>
        </p:nvSpPr>
        <p:spPr>
          <a:xfrm>
            <a:off x="7375075" y="1570275"/>
            <a:ext cx="725725" cy="3733102"/>
          </a:xfrm>
          <a:custGeom>
            <a:rect b="b" l="l" r="r" t="t"/>
            <a:pathLst>
              <a:path extrusionOk="0" h="112122" w="29029">
                <a:moveTo>
                  <a:pt x="0" y="0"/>
                </a:moveTo>
                <a:lnTo>
                  <a:pt x="29029" y="0"/>
                </a:lnTo>
                <a:lnTo>
                  <a:pt x="29029" y="112122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cxnSp>
        <p:nvCxnSpPr>
          <p:cNvPr id="674" name="Google Shape;674;p53"/>
          <p:cNvCxnSpPr/>
          <p:nvPr/>
        </p:nvCxnSpPr>
        <p:spPr>
          <a:xfrm rot="10800000">
            <a:off x="6817025" y="5303250"/>
            <a:ext cx="127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75" name="Google Shape;675;p53"/>
          <p:cNvSpPr txBox="1"/>
          <p:nvPr/>
        </p:nvSpPr>
        <p:spPr>
          <a:xfrm>
            <a:off x="5599875" y="5167497"/>
            <a:ext cx="1199100" cy="271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4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archivos en Python</a:t>
            </a:r>
            <a:endParaRPr/>
          </a:p>
        </p:txBody>
      </p:sp>
      <p:sp>
        <p:nvSpPr>
          <p:cNvPr id="681" name="Google Shape;681;p54"/>
          <p:cNvSpPr txBox="1"/>
          <p:nvPr/>
        </p:nvSpPr>
        <p:spPr>
          <a:xfrm>
            <a:off x="3718950" y="2375850"/>
            <a:ext cx="1706100" cy="58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open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82" name="Google Shape;682;p54"/>
          <p:cNvCxnSpPr>
            <a:stCxn id="681" idx="1"/>
          </p:cNvCxnSpPr>
          <p:nvPr/>
        </p:nvCxnSpPr>
        <p:spPr>
          <a:xfrm rot="10800000">
            <a:off x="3162450" y="2667000"/>
            <a:ext cx="55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83" name="Google Shape;683;p54"/>
          <p:cNvCxnSpPr>
            <a:stCxn id="684" idx="1"/>
          </p:cNvCxnSpPr>
          <p:nvPr/>
        </p:nvCxnSpPr>
        <p:spPr>
          <a:xfrm flipH="1">
            <a:off x="5424750" y="2667000"/>
            <a:ext cx="5568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85" name="Google Shape;685;p54"/>
          <p:cNvSpPr txBox="1"/>
          <p:nvPr/>
        </p:nvSpPr>
        <p:spPr>
          <a:xfrm>
            <a:off x="967650" y="2375850"/>
            <a:ext cx="2194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ruta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&lt;str&gt;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4" name="Google Shape;684;p54"/>
          <p:cNvSpPr txBox="1"/>
          <p:nvPr/>
        </p:nvSpPr>
        <p:spPr>
          <a:xfrm>
            <a:off x="5981550" y="2375850"/>
            <a:ext cx="29232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&lt;file&gt;</a:t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6" name="Google Shape;686;p54"/>
          <p:cNvSpPr txBox="1"/>
          <p:nvPr/>
        </p:nvSpPr>
        <p:spPr>
          <a:xfrm>
            <a:off x="3718950" y="3429000"/>
            <a:ext cx="1706100" cy="58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.close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87" name="Google Shape;687;p54"/>
          <p:cNvCxnSpPr>
            <a:stCxn id="686" idx="1"/>
          </p:cNvCxnSpPr>
          <p:nvPr/>
        </p:nvCxnSpPr>
        <p:spPr>
          <a:xfrm rot="10800000">
            <a:off x="3162450" y="3720150"/>
            <a:ext cx="55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88" name="Google Shape;688;p54"/>
          <p:cNvSpPr txBox="1"/>
          <p:nvPr/>
        </p:nvSpPr>
        <p:spPr>
          <a:xfrm>
            <a:off x="967650" y="3429000"/>
            <a:ext cx="2194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&lt;file&gt;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9" name="Google Shape;689;p54"/>
          <p:cNvSpPr txBox="1"/>
          <p:nvPr/>
        </p:nvSpPr>
        <p:spPr>
          <a:xfrm>
            <a:off x="2935800" y="4599275"/>
            <a:ext cx="32724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 =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('archivo.txt')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f.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5"/>
          <p:cNvSpPr txBox="1"/>
          <p:nvPr>
            <p:ph idx="4294967295" type="title"/>
          </p:nvPr>
        </p:nvSpPr>
        <p:spPr>
          <a:xfrm>
            <a:off x="311700" y="1851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Leer</a:t>
            </a:r>
            <a:r>
              <a:rPr lang="en"/>
              <a:t> archivos de texto</a:t>
            </a:r>
            <a:endParaRPr/>
          </a:p>
        </p:txBody>
      </p:sp>
      <p:sp>
        <p:nvSpPr>
          <p:cNvPr id="695" name="Google Shape;695;p55"/>
          <p:cNvSpPr txBox="1"/>
          <p:nvPr/>
        </p:nvSpPr>
        <p:spPr>
          <a:xfrm>
            <a:off x="3524100" y="3548025"/>
            <a:ext cx="2095800" cy="58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.readline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96" name="Google Shape;696;p55"/>
          <p:cNvCxnSpPr>
            <a:stCxn id="695" idx="1"/>
          </p:cNvCxnSpPr>
          <p:nvPr/>
        </p:nvCxnSpPr>
        <p:spPr>
          <a:xfrm rot="10800000">
            <a:off x="2967600" y="3839175"/>
            <a:ext cx="55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97" name="Google Shape;697;p55"/>
          <p:cNvCxnSpPr/>
          <p:nvPr/>
        </p:nvCxnSpPr>
        <p:spPr>
          <a:xfrm flipH="1">
            <a:off x="5619900" y="3839175"/>
            <a:ext cx="5568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98" name="Google Shape;698;p55"/>
          <p:cNvSpPr txBox="1"/>
          <p:nvPr/>
        </p:nvSpPr>
        <p:spPr>
          <a:xfrm>
            <a:off x="1740300" y="3548025"/>
            <a:ext cx="1227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file&gt;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9" name="Google Shape;699;p55"/>
          <p:cNvSpPr txBox="1"/>
          <p:nvPr/>
        </p:nvSpPr>
        <p:spPr>
          <a:xfrm>
            <a:off x="6176400" y="3548025"/>
            <a:ext cx="1227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&lt;str&gt;</a:t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0" name="Google Shape;700;p55"/>
          <p:cNvSpPr txBox="1"/>
          <p:nvPr/>
        </p:nvSpPr>
        <p:spPr>
          <a:xfrm>
            <a:off x="3458850" y="910875"/>
            <a:ext cx="2095800" cy="58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.read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01" name="Google Shape;701;p55"/>
          <p:cNvCxnSpPr>
            <a:stCxn id="700" idx="1"/>
          </p:cNvCxnSpPr>
          <p:nvPr/>
        </p:nvCxnSpPr>
        <p:spPr>
          <a:xfrm rot="10800000">
            <a:off x="2902350" y="1202025"/>
            <a:ext cx="55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02" name="Google Shape;702;p55"/>
          <p:cNvCxnSpPr/>
          <p:nvPr/>
        </p:nvCxnSpPr>
        <p:spPr>
          <a:xfrm flipH="1">
            <a:off x="5554650" y="1199325"/>
            <a:ext cx="5568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03" name="Google Shape;703;p55"/>
          <p:cNvSpPr txBox="1"/>
          <p:nvPr/>
        </p:nvSpPr>
        <p:spPr>
          <a:xfrm>
            <a:off x="1675050" y="910875"/>
            <a:ext cx="1227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&lt;file&gt;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4" name="Google Shape;704;p55"/>
          <p:cNvSpPr txBox="1"/>
          <p:nvPr/>
        </p:nvSpPr>
        <p:spPr>
          <a:xfrm>
            <a:off x="6111150" y="910875"/>
            <a:ext cx="1227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&lt;str&gt;</a:t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5" name="Google Shape;705;p55"/>
          <p:cNvSpPr/>
          <p:nvPr/>
        </p:nvSpPr>
        <p:spPr>
          <a:xfrm>
            <a:off x="311700" y="1648509"/>
            <a:ext cx="5134500" cy="1556100"/>
          </a:xfrm>
          <a:prstGeom prst="wedgeEllipseCallout">
            <a:avLst>
              <a:gd fmla="val -27979" name="adj1"/>
              <a:gd fmla="val 71998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Python automáticamente codifica el </a:t>
            </a: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fin de línea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según el sistema operativo. Nosotros siempre vemos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'\n'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06" name="Google Shape;706;p55"/>
          <p:cNvPicPr preferRelativeResize="0"/>
          <p:nvPr/>
        </p:nvPicPr>
        <p:blipFill rotWithShape="1">
          <a:blip r:embed="rId3">
            <a:alphaModFix/>
          </a:blip>
          <a:srcRect b="0" l="1418" r="1408" t="0"/>
          <a:stretch/>
        </p:blipFill>
        <p:spPr>
          <a:xfrm flipH="1">
            <a:off x="0" y="3765750"/>
            <a:ext cx="3092250" cy="30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5"/>
          <p:cNvSpPr/>
          <p:nvPr/>
        </p:nvSpPr>
        <p:spPr>
          <a:xfrm>
            <a:off x="3265225" y="4412375"/>
            <a:ext cx="4546500" cy="1137000"/>
          </a:xfrm>
          <a:prstGeom prst="wedgeEllipseCallout">
            <a:avLst>
              <a:gd fmla="val -71166" name="adj1"/>
              <a:gd fmla="val -6084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'bla bla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.rstrip(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'\n'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→ 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'bla bla'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"/>
          <p:cNvSpPr txBox="1"/>
          <p:nvPr>
            <p:ph idx="4294967295" type="title"/>
          </p:nvPr>
        </p:nvSpPr>
        <p:spPr>
          <a:xfrm>
            <a:off x="311700" y="212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Leer archivos de texto</a:t>
            </a:r>
            <a:endParaRPr/>
          </a:p>
        </p:txBody>
      </p:sp>
      <p:sp>
        <p:nvSpPr>
          <p:cNvPr id="713" name="Google Shape;713;p56"/>
          <p:cNvSpPr txBox="1"/>
          <p:nvPr/>
        </p:nvSpPr>
        <p:spPr>
          <a:xfrm>
            <a:off x="5030100" y="2238225"/>
            <a:ext cx="3025200" cy="1047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linea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4BA173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...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4" name="Google Shape;714;p56"/>
          <p:cNvSpPr txBox="1"/>
          <p:nvPr/>
        </p:nvSpPr>
        <p:spPr>
          <a:xfrm>
            <a:off x="3524100" y="4921675"/>
            <a:ext cx="2095800" cy="58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.readlines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15" name="Google Shape;715;p56"/>
          <p:cNvCxnSpPr>
            <a:stCxn id="714" idx="1"/>
          </p:cNvCxnSpPr>
          <p:nvPr/>
        </p:nvCxnSpPr>
        <p:spPr>
          <a:xfrm rot="10800000">
            <a:off x="2967600" y="5212825"/>
            <a:ext cx="55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16" name="Google Shape;716;p56"/>
          <p:cNvCxnSpPr/>
          <p:nvPr/>
        </p:nvCxnSpPr>
        <p:spPr>
          <a:xfrm flipH="1">
            <a:off x="5619900" y="5212825"/>
            <a:ext cx="5568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17" name="Google Shape;717;p56"/>
          <p:cNvSpPr txBox="1"/>
          <p:nvPr/>
        </p:nvSpPr>
        <p:spPr>
          <a:xfrm>
            <a:off x="1740300" y="4921675"/>
            <a:ext cx="1227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&lt;file&gt;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8" name="Google Shape;718;p56"/>
          <p:cNvSpPr txBox="1"/>
          <p:nvPr/>
        </p:nvSpPr>
        <p:spPr>
          <a:xfrm>
            <a:off x="6176400" y="4921675"/>
            <a:ext cx="24777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&lt;list&lt;str&gt;&gt;</a:t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9" name="Google Shape;719;p56"/>
          <p:cNvSpPr txBox="1"/>
          <p:nvPr/>
        </p:nvSpPr>
        <p:spPr>
          <a:xfrm>
            <a:off x="1218825" y="1005275"/>
            <a:ext cx="3207900" cy="1342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linea = </a:t>
            </a:r>
            <a:r>
              <a:rPr lang="en" sz="1800">
                <a:solidFill>
                  <a:srgbClr val="4BA173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readline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while linea != '':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linea = </a:t>
            </a:r>
            <a:r>
              <a:rPr lang="en" sz="1800">
                <a:solidFill>
                  <a:srgbClr val="4BA173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readline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0" name="Google Shape;720;p56"/>
          <p:cNvSpPr txBox="1"/>
          <p:nvPr/>
        </p:nvSpPr>
        <p:spPr>
          <a:xfrm>
            <a:off x="1218825" y="2834075"/>
            <a:ext cx="3207900" cy="1342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linea =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4BA173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, None)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while linea != None: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linea = 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, None)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7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Manejar archivos en Python</a:t>
            </a:r>
            <a:endParaRPr/>
          </a:p>
        </p:txBody>
      </p:sp>
      <p:sp>
        <p:nvSpPr>
          <p:cNvPr id="726" name="Google Shape;726;p57"/>
          <p:cNvSpPr txBox="1"/>
          <p:nvPr/>
        </p:nvSpPr>
        <p:spPr>
          <a:xfrm>
            <a:off x="3022350" y="1750825"/>
            <a:ext cx="30993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open('archivo.txt')</a:t>
            </a:r>
            <a:endParaRPr sz="180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57"/>
          <p:cNvSpPr txBox="1"/>
          <p:nvPr/>
        </p:nvSpPr>
        <p:spPr>
          <a:xfrm>
            <a:off x="1852350" y="4997200"/>
            <a:ext cx="54393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open('archivo.txt')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4BA173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...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8" name="Google Shape;728;p57"/>
          <p:cNvSpPr txBox="1"/>
          <p:nvPr/>
        </p:nvSpPr>
        <p:spPr>
          <a:xfrm>
            <a:off x="1879650" y="3337138"/>
            <a:ext cx="5384700" cy="1047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&lt;expresion&gt;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&lt;nombre&gt;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...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9" name="Google Shape;729;p57"/>
          <p:cNvSpPr txBox="1"/>
          <p:nvPr/>
        </p:nvSpPr>
        <p:spPr>
          <a:xfrm>
            <a:off x="1879658" y="3004700"/>
            <a:ext cx="5384700" cy="3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Instrucción</a:t>
            </a: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with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8"/>
          <p:cNvSpPr txBox="1"/>
          <p:nvPr/>
        </p:nvSpPr>
        <p:spPr>
          <a:xfrm>
            <a:off x="3524100" y="2442250"/>
            <a:ext cx="2095800" cy="58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.write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35" name="Google Shape;735;p58"/>
          <p:cNvCxnSpPr/>
          <p:nvPr/>
        </p:nvCxnSpPr>
        <p:spPr>
          <a:xfrm rot="10800000">
            <a:off x="2967600" y="2550175"/>
            <a:ext cx="55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36" name="Google Shape;736;p58"/>
          <p:cNvSpPr txBox="1"/>
          <p:nvPr/>
        </p:nvSpPr>
        <p:spPr>
          <a:xfrm>
            <a:off x="1740300" y="2259025"/>
            <a:ext cx="1227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&lt;file&gt;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37" name="Google Shape;737;p58"/>
          <p:cNvCxnSpPr/>
          <p:nvPr/>
        </p:nvCxnSpPr>
        <p:spPr>
          <a:xfrm rot="10800000">
            <a:off x="2967600" y="2931175"/>
            <a:ext cx="55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38" name="Google Shape;738;p58"/>
          <p:cNvSpPr txBox="1"/>
          <p:nvPr/>
        </p:nvSpPr>
        <p:spPr>
          <a:xfrm>
            <a:off x="1740300" y="2640025"/>
            <a:ext cx="1227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&lt;str&gt;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9" name="Google Shape;739;p58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Escribir</a:t>
            </a:r>
            <a:r>
              <a:rPr lang="en"/>
              <a:t> archivos de texto</a:t>
            </a:r>
            <a:endParaRPr/>
          </a:p>
        </p:txBody>
      </p:sp>
      <p:sp>
        <p:nvSpPr>
          <p:cNvPr id="740" name="Google Shape;740;p58"/>
          <p:cNvSpPr txBox="1"/>
          <p:nvPr/>
        </p:nvSpPr>
        <p:spPr>
          <a:xfrm>
            <a:off x="3524100" y="3813850"/>
            <a:ext cx="2095800" cy="58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.writelines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41" name="Google Shape;741;p58"/>
          <p:cNvCxnSpPr/>
          <p:nvPr/>
        </p:nvCxnSpPr>
        <p:spPr>
          <a:xfrm rot="10800000">
            <a:off x="2967600" y="3921775"/>
            <a:ext cx="55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42" name="Google Shape;742;p58"/>
          <p:cNvSpPr txBox="1"/>
          <p:nvPr/>
        </p:nvSpPr>
        <p:spPr>
          <a:xfrm>
            <a:off x="1740300" y="3630625"/>
            <a:ext cx="12273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&lt;file&gt;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43" name="Google Shape;743;p58"/>
          <p:cNvCxnSpPr/>
          <p:nvPr/>
        </p:nvCxnSpPr>
        <p:spPr>
          <a:xfrm rot="10800000">
            <a:off x="2967600" y="4302775"/>
            <a:ext cx="55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44" name="Google Shape;744;p58"/>
          <p:cNvSpPr txBox="1"/>
          <p:nvPr/>
        </p:nvSpPr>
        <p:spPr>
          <a:xfrm>
            <a:off x="771075" y="4011625"/>
            <a:ext cx="21966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&lt;list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&lt;str&gt;&gt;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9"/>
          <p:cNvSpPr txBox="1"/>
          <p:nvPr/>
        </p:nvSpPr>
        <p:spPr>
          <a:xfrm>
            <a:off x="1460500" y="1676050"/>
            <a:ext cx="1106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Modo</a:t>
            </a:r>
            <a:endParaRPr b="1" sz="18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0" name="Google Shape;750;p59"/>
          <p:cNvSpPr txBox="1"/>
          <p:nvPr/>
        </p:nvSpPr>
        <p:spPr>
          <a:xfrm>
            <a:off x="7139375" y="1512100"/>
            <a:ext cx="14697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Si el archivo existe</a:t>
            </a:r>
            <a:endParaRPr b="1" sz="18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1" name="Google Shape;751;p59"/>
          <p:cNvSpPr txBox="1"/>
          <p:nvPr/>
        </p:nvSpPr>
        <p:spPr>
          <a:xfrm>
            <a:off x="2202550" y="685550"/>
            <a:ext cx="45828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open('archivo.txt',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modo</a:t>
            </a:r>
            <a:r>
              <a:rPr lang="en" sz="2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400">
              <a:solidFill>
                <a:srgbClr val="20272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2" name="Google Shape;752;p59"/>
          <p:cNvSpPr txBox="1"/>
          <p:nvPr/>
        </p:nvSpPr>
        <p:spPr>
          <a:xfrm>
            <a:off x="5569825" y="1512100"/>
            <a:ext cx="14697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Si el archivo no existe</a:t>
            </a:r>
            <a:endParaRPr b="1" sz="18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3" name="Google Shape;753;p59"/>
          <p:cNvSpPr txBox="1"/>
          <p:nvPr/>
        </p:nvSpPr>
        <p:spPr>
          <a:xfrm>
            <a:off x="2667050" y="1512100"/>
            <a:ext cx="9216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Leer</a:t>
            </a:r>
            <a:endParaRPr b="1" sz="18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54" name="Google Shape;754;p59"/>
          <p:cNvGrpSpPr/>
          <p:nvPr/>
        </p:nvGrpSpPr>
        <p:grpSpPr>
          <a:xfrm>
            <a:off x="589650" y="2266750"/>
            <a:ext cx="6449875" cy="590700"/>
            <a:chOff x="589650" y="1843225"/>
            <a:chExt cx="6449875" cy="590700"/>
          </a:xfrm>
        </p:grpSpPr>
        <p:sp>
          <p:nvSpPr>
            <p:cNvPr id="755" name="Google Shape;755;p59"/>
            <p:cNvSpPr txBox="1"/>
            <p:nvPr/>
          </p:nvSpPr>
          <p:spPr>
            <a:xfrm>
              <a:off x="589650" y="1843225"/>
              <a:ext cx="7710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'r'</a:t>
              </a:r>
              <a:endParaRPr sz="18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56" name="Google Shape;756;p59"/>
            <p:cNvSpPr txBox="1"/>
            <p:nvPr/>
          </p:nvSpPr>
          <p:spPr>
            <a:xfrm>
              <a:off x="1460500" y="18432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read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57" name="Google Shape;757;p59"/>
            <p:cNvSpPr txBox="1"/>
            <p:nvPr/>
          </p:nvSpPr>
          <p:spPr>
            <a:xfrm>
              <a:off x="5569825" y="1843225"/>
              <a:ext cx="1469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Error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58" name="Google Shape;758;p59"/>
            <p:cNvSpPr txBox="1"/>
            <p:nvPr/>
          </p:nvSpPr>
          <p:spPr>
            <a:xfrm>
              <a:off x="2667050" y="1843225"/>
              <a:ext cx="9216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✓</a:t>
              </a:r>
              <a:endParaRPr sz="2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759" name="Google Shape;759;p59"/>
          <p:cNvSpPr txBox="1"/>
          <p:nvPr/>
        </p:nvSpPr>
        <p:spPr>
          <a:xfrm>
            <a:off x="3688500" y="1512100"/>
            <a:ext cx="11067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Escribir</a:t>
            </a:r>
            <a:endParaRPr b="1" sz="18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60" name="Google Shape;760;p59"/>
          <p:cNvGrpSpPr/>
          <p:nvPr/>
        </p:nvGrpSpPr>
        <p:grpSpPr>
          <a:xfrm>
            <a:off x="589650" y="2857450"/>
            <a:ext cx="8019425" cy="590700"/>
            <a:chOff x="589650" y="2433925"/>
            <a:chExt cx="8019425" cy="590700"/>
          </a:xfrm>
        </p:grpSpPr>
        <p:sp>
          <p:nvSpPr>
            <p:cNvPr id="761" name="Google Shape;761;p59"/>
            <p:cNvSpPr txBox="1"/>
            <p:nvPr/>
          </p:nvSpPr>
          <p:spPr>
            <a:xfrm>
              <a:off x="1460500" y="24339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write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62" name="Google Shape;762;p59"/>
            <p:cNvSpPr txBox="1"/>
            <p:nvPr/>
          </p:nvSpPr>
          <p:spPr>
            <a:xfrm>
              <a:off x="7139375" y="2433925"/>
              <a:ext cx="1469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Lo </a:t>
              </a: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trunca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63" name="Google Shape;763;p59"/>
            <p:cNvSpPr txBox="1"/>
            <p:nvPr/>
          </p:nvSpPr>
          <p:spPr>
            <a:xfrm>
              <a:off x="589650" y="2433925"/>
              <a:ext cx="7710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'w'</a:t>
              </a:r>
              <a:endParaRPr sz="18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64" name="Google Shape;764;p59"/>
            <p:cNvSpPr txBox="1"/>
            <p:nvPr/>
          </p:nvSpPr>
          <p:spPr>
            <a:xfrm>
              <a:off x="5569825" y="2433925"/>
              <a:ext cx="1469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Lo crea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65" name="Google Shape;765;p59"/>
            <p:cNvSpPr txBox="1"/>
            <p:nvPr/>
          </p:nvSpPr>
          <p:spPr>
            <a:xfrm>
              <a:off x="3688500" y="24339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✓</a:t>
              </a:r>
              <a:endParaRPr sz="2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766" name="Google Shape;766;p59"/>
          <p:cNvGrpSpPr/>
          <p:nvPr/>
        </p:nvGrpSpPr>
        <p:grpSpPr>
          <a:xfrm>
            <a:off x="589650" y="3448150"/>
            <a:ext cx="8309525" cy="590700"/>
            <a:chOff x="589650" y="3024625"/>
            <a:chExt cx="8309525" cy="590700"/>
          </a:xfrm>
        </p:grpSpPr>
        <p:sp>
          <p:nvSpPr>
            <p:cNvPr id="767" name="Google Shape;767;p59"/>
            <p:cNvSpPr txBox="1"/>
            <p:nvPr/>
          </p:nvSpPr>
          <p:spPr>
            <a:xfrm>
              <a:off x="1460500" y="30246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append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68" name="Google Shape;768;p59"/>
            <p:cNvSpPr txBox="1"/>
            <p:nvPr/>
          </p:nvSpPr>
          <p:spPr>
            <a:xfrm>
              <a:off x="7139375" y="3024625"/>
              <a:ext cx="17598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permite agregar al final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69" name="Google Shape;769;p59"/>
            <p:cNvSpPr txBox="1"/>
            <p:nvPr/>
          </p:nvSpPr>
          <p:spPr>
            <a:xfrm>
              <a:off x="589650" y="3024625"/>
              <a:ext cx="7710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'a'</a:t>
              </a:r>
              <a:endParaRPr sz="18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70" name="Google Shape;770;p59"/>
            <p:cNvSpPr txBox="1"/>
            <p:nvPr/>
          </p:nvSpPr>
          <p:spPr>
            <a:xfrm>
              <a:off x="5569825" y="3024625"/>
              <a:ext cx="1469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Lo crea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71" name="Google Shape;771;p59"/>
            <p:cNvSpPr txBox="1"/>
            <p:nvPr/>
          </p:nvSpPr>
          <p:spPr>
            <a:xfrm>
              <a:off x="3688500" y="30246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✓</a:t>
              </a:r>
              <a:endParaRPr sz="2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772" name="Google Shape;772;p59"/>
          <p:cNvGrpSpPr/>
          <p:nvPr/>
        </p:nvGrpSpPr>
        <p:grpSpPr>
          <a:xfrm>
            <a:off x="589650" y="4400350"/>
            <a:ext cx="8309525" cy="1772100"/>
            <a:chOff x="589650" y="3976825"/>
            <a:chExt cx="8309525" cy="1772100"/>
          </a:xfrm>
        </p:grpSpPr>
        <p:sp>
          <p:nvSpPr>
            <p:cNvPr id="773" name="Google Shape;773;p59"/>
            <p:cNvSpPr txBox="1"/>
            <p:nvPr/>
          </p:nvSpPr>
          <p:spPr>
            <a:xfrm>
              <a:off x="589650" y="3976825"/>
              <a:ext cx="7710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'r+'</a:t>
              </a:r>
              <a:endParaRPr sz="18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74" name="Google Shape;774;p59"/>
            <p:cNvSpPr txBox="1"/>
            <p:nvPr/>
          </p:nvSpPr>
          <p:spPr>
            <a:xfrm>
              <a:off x="1460500" y="39768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read+write</a:t>
              </a:r>
              <a:endParaRPr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75" name="Google Shape;775;p59"/>
            <p:cNvSpPr txBox="1"/>
            <p:nvPr/>
          </p:nvSpPr>
          <p:spPr>
            <a:xfrm>
              <a:off x="1460500" y="45675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read+write</a:t>
              </a:r>
              <a:endParaRPr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76" name="Google Shape;776;p59"/>
            <p:cNvSpPr txBox="1"/>
            <p:nvPr/>
          </p:nvSpPr>
          <p:spPr>
            <a:xfrm>
              <a:off x="7139375" y="4567525"/>
              <a:ext cx="1469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Lo trunca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77" name="Google Shape;777;p59"/>
            <p:cNvSpPr txBox="1"/>
            <p:nvPr/>
          </p:nvSpPr>
          <p:spPr>
            <a:xfrm>
              <a:off x="589650" y="4567525"/>
              <a:ext cx="7710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'w+'</a:t>
              </a:r>
              <a:endParaRPr sz="18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78" name="Google Shape;778;p59"/>
            <p:cNvSpPr txBox="1"/>
            <p:nvPr/>
          </p:nvSpPr>
          <p:spPr>
            <a:xfrm>
              <a:off x="5569825" y="3976825"/>
              <a:ext cx="1469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Error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79" name="Google Shape;779;p59"/>
            <p:cNvSpPr txBox="1"/>
            <p:nvPr/>
          </p:nvSpPr>
          <p:spPr>
            <a:xfrm>
              <a:off x="5569825" y="4567525"/>
              <a:ext cx="1469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Lo crea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80" name="Google Shape;780;p59"/>
            <p:cNvSpPr txBox="1"/>
            <p:nvPr/>
          </p:nvSpPr>
          <p:spPr>
            <a:xfrm>
              <a:off x="2667050" y="3976825"/>
              <a:ext cx="9216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✓</a:t>
              </a:r>
              <a:endParaRPr sz="2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81" name="Google Shape;781;p59"/>
            <p:cNvSpPr txBox="1"/>
            <p:nvPr/>
          </p:nvSpPr>
          <p:spPr>
            <a:xfrm>
              <a:off x="3688500" y="45675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✓</a:t>
              </a:r>
              <a:endParaRPr sz="2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82" name="Google Shape;782;p59"/>
            <p:cNvSpPr txBox="1"/>
            <p:nvPr/>
          </p:nvSpPr>
          <p:spPr>
            <a:xfrm>
              <a:off x="1460500" y="5158225"/>
              <a:ext cx="13698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read+</a:t>
              </a:r>
              <a:r>
                <a:rPr lang="en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append</a:t>
              </a:r>
              <a:endParaRPr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83" name="Google Shape;783;p59"/>
            <p:cNvSpPr txBox="1"/>
            <p:nvPr/>
          </p:nvSpPr>
          <p:spPr>
            <a:xfrm>
              <a:off x="7139375" y="5158225"/>
              <a:ext cx="17598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permite agregar al final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84" name="Google Shape;784;p59"/>
            <p:cNvSpPr txBox="1"/>
            <p:nvPr/>
          </p:nvSpPr>
          <p:spPr>
            <a:xfrm>
              <a:off x="589650" y="5158225"/>
              <a:ext cx="7710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'a+'</a:t>
              </a:r>
              <a:endParaRPr sz="18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85" name="Google Shape;785;p59"/>
            <p:cNvSpPr txBox="1"/>
            <p:nvPr/>
          </p:nvSpPr>
          <p:spPr>
            <a:xfrm>
              <a:off x="5569825" y="5158225"/>
              <a:ext cx="1469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Lo crea</a:t>
              </a:r>
              <a:endParaRPr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86" name="Google Shape;786;p59"/>
            <p:cNvSpPr txBox="1"/>
            <p:nvPr/>
          </p:nvSpPr>
          <p:spPr>
            <a:xfrm>
              <a:off x="3688500" y="51582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✓</a:t>
              </a:r>
              <a:endParaRPr sz="2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87" name="Google Shape;787;p59"/>
            <p:cNvSpPr txBox="1"/>
            <p:nvPr/>
          </p:nvSpPr>
          <p:spPr>
            <a:xfrm>
              <a:off x="3688500" y="39768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✓</a:t>
              </a:r>
              <a:endParaRPr sz="2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88" name="Google Shape;788;p59"/>
            <p:cNvSpPr txBox="1"/>
            <p:nvPr/>
          </p:nvSpPr>
          <p:spPr>
            <a:xfrm>
              <a:off x="2574500" y="45675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✓</a:t>
              </a:r>
              <a:endParaRPr sz="2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89" name="Google Shape;789;p59"/>
            <p:cNvSpPr txBox="1"/>
            <p:nvPr/>
          </p:nvSpPr>
          <p:spPr>
            <a:xfrm>
              <a:off x="2574500" y="5158225"/>
              <a:ext cx="1106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72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✓</a:t>
              </a:r>
              <a:endParaRPr sz="2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790" name="Google Shape;790;p59"/>
          <p:cNvCxnSpPr/>
          <p:nvPr/>
        </p:nvCxnSpPr>
        <p:spPr>
          <a:xfrm>
            <a:off x="480775" y="2267864"/>
            <a:ext cx="84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60"/>
          <p:cNvSpPr txBox="1"/>
          <p:nvPr>
            <p:ph idx="4294967295" type="ctrTitle"/>
          </p:nvPr>
        </p:nvSpPr>
        <p:spPr>
          <a:xfrm>
            <a:off x="-50" y="2133925"/>
            <a:ext cx="9144000" cy="10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BA1E6"/>
                </a:solidFill>
              </a:rPr>
              <a:t>Bonus tracks</a:t>
            </a:r>
            <a:endParaRPr b="1" sz="4500">
              <a:solidFill>
                <a:srgbClr val="0BA1E6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1"/>
          <p:cNvSpPr txBox="1"/>
          <p:nvPr/>
        </p:nvSpPr>
        <p:spPr>
          <a:xfrm>
            <a:off x="2202550" y="966750"/>
            <a:ext cx="45828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open('archivo.jpg',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'rb'</a:t>
            </a:r>
            <a:r>
              <a:rPr lang="en" sz="2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400">
              <a:solidFill>
                <a:srgbClr val="20272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2" name="Google Shape;802;p61"/>
          <p:cNvSpPr txBox="1"/>
          <p:nvPr/>
        </p:nvSpPr>
        <p:spPr>
          <a:xfrm>
            <a:off x="3718950" y="1827025"/>
            <a:ext cx="1706100" cy="58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.read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03" name="Google Shape;803;p61"/>
          <p:cNvCxnSpPr>
            <a:stCxn id="802" idx="1"/>
          </p:cNvCxnSpPr>
          <p:nvPr/>
        </p:nvCxnSpPr>
        <p:spPr>
          <a:xfrm rot="10800000">
            <a:off x="3162450" y="2118175"/>
            <a:ext cx="55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04" name="Google Shape;804;p61"/>
          <p:cNvSpPr txBox="1"/>
          <p:nvPr/>
        </p:nvSpPr>
        <p:spPr>
          <a:xfrm>
            <a:off x="967650" y="1827025"/>
            <a:ext cx="2194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&lt;file&gt;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05" name="Google Shape;805;p61"/>
          <p:cNvCxnSpPr>
            <a:stCxn id="806" idx="1"/>
          </p:cNvCxnSpPr>
          <p:nvPr/>
        </p:nvCxnSpPr>
        <p:spPr>
          <a:xfrm flipH="1">
            <a:off x="5424750" y="2118175"/>
            <a:ext cx="5568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06" name="Google Shape;806;p61"/>
          <p:cNvSpPr txBox="1"/>
          <p:nvPr/>
        </p:nvSpPr>
        <p:spPr>
          <a:xfrm>
            <a:off x="5981550" y="1827025"/>
            <a:ext cx="29232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&lt;bytes&gt;</a:t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7" name="Google Shape;807;p61"/>
          <p:cNvSpPr txBox="1"/>
          <p:nvPr/>
        </p:nvSpPr>
        <p:spPr>
          <a:xfrm>
            <a:off x="3718950" y="4865975"/>
            <a:ext cx="1706100" cy="58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.write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08" name="Google Shape;808;p61"/>
          <p:cNvCxnSpPr/>
          <p:nvPr/>
        </p:nvCxnSpPr>
        <p:spPr>
          <a:xfrm rot="10800000">
            <a:off x="3162450" y="4966625"/>
            <a:ext cx="55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09" name="Google Shape;809;p61"/>
          <p:cNvSpPr txBox="1"/>
          <p:nvPr/>
        </p:nvSpPr>
        <p:spPr>
          <a:xfrm>
            <a:off x="967650" y="4675475"/>
            <a:ext cx="2194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&lt;file&gt;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10" name="Google Shape;810;p61"/>
          <p:cNvCxnSpPr/>
          <p:nvPr/>
        </p:nvCxnSpPr>
        <p:spPr>
          <a:xfrm rot="10800000">
            <a:off x="3162450" y="5347625"/>
            <a:ext cx="55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11" name="Google Shape;811;p61"/>
          <p:cNvSpPr txBox="1"/>
          <p:nvPr/>
        </p:nvSpPr>
        <p:spPr>
          <a:xfrm>
            <a:off x="967650" y="5056475"/>
            <a:ext cx="2194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&lt;bytes&gt;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2" name="Google Shape;812;p61"/>
          <p:cNvSpPr txBox="1"/>
          <p:nvPr/>
        </p:nvSpPr>
        <p:spPr>
          <a:xfrm>
            <a:off x="2202550" y="3882300"/>
            <a:ext cx="45828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open('archivo.jpg',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'wb'</a:t>
            </a:r>
            <a:r>
              <a:rPr lang="en" sz="2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400">
              <a:solidFill>
                <a:srgbClr val="20272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6364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/>
          <p:nvPr/>
        </p:nvSpPr>
        <p:spPr>
          <a:xfrm>
            <a:off x="2897975" y="3317350"/>
            <a:ext cx="3689700" cy="1120200"/>
          </a:xfrm>
          <a:prstGeom prst="wedgeEllipseCallout">
            <a:avLst>
              <a:gd fmla="val 51918" name="adj1"/>
              <a:gd fmla="val 51475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7 bits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por caracter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baseline="30000"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= </a:t>
            </a: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128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caracteres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 rotWithShape="1">
          <a:blip r:embed="rId4">
            <a:alphaModFix/>
          </a:blip>
          <a:srcRect b="0" l="2061" r="2051" t="0"/>
          <a:stretch/>
        </p:blipFill>
        <p:spPr>
          <a:xfrm>
            <a:off x="6636150" y="3187698"/>
            <a:ext cx="2660250" cy="36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/>
          <p:nvPr/>
        </p:nvSpPr>
        <p:spPr>
          <a:xfrm>
            <a:off x="1" y="-65400"/>
            <a:ext cx="11304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1963</a:t>
            </a:r>
            <a:endParaRPr b="1"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2"/>
          <p:cNvSpPr txBox="1"/>
          <p:nvPr/>
        </p:nvSpPr>
        <p:spPr>
          <a:xfrm>
            <a:off x="3718950" y="2471100"/>
            <a:ext cx="1706100" cy="58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.tell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18" name="Google Shape;818;p62"/>
          <p:cNvCxnSpPr>
            <a:stCxn id="817" idx="1"/>
          </p:cNvCxnSpPr>
          <p:nvPr/>
        </p:nvCxnSpPr>
        <p:spPr>
          <a:xfrm rot="10800000">
            <a:off x="3162450" y="2762250"/>
            <a:ext cx="55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19" name="Google Shape;819;p62"/>
          <p:cNvSpPr txBox="1"/>
          <p:nvPr/>
        </p:nvSpPr>
        <p:spPr>
          <a:xfrm>
            <a:off x="967650" y="2471100"/>
            <a:ext cx="2194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&lt;file&gt;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20" name="Google Shape;820;p62"/>
          <p:cNvCxnSpPr>
            <a:stCxn id="821" idx="1"/>
          </p:cNvCxnSpPr>
          <p:nvPr/>
        </p:nvCxnSpPr>
        <p:spPr>
          <a:xfrm flipH="1">
            <a:off x="5424750" y="2762250"/>
            <a:ext cx="5568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21" name="Google Shape;821;p62"/>
          <p:cNvSpPr txBox="1"/>
          <p:nvPr/>
        </p:nvSpPr>
        <p:spPr>
          <a:xfrm>
            <a:off x="5981550" y="2471100"/>
            <a:ext cx="29232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&lt;int&gt; </a:t>
            </a: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posición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2" name="Google Shape;822;p62"/>
          <p:cNvSpPr txBox="1"/>
          <p:nvPr/>
        </p:nvSpPr>
        <p:spPr>
          <a:xfrm>
            <a:off x="3718950" y="3614100"/>
            <a:ext cx="1706100" cy="58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.seek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23" name="Google Shape;823;p62"/>
          <p:cNvCxnSpPr/>
          <p:nvPr/>
        </p:nvCxnSpPr>
        <p:spPr>
          <a:xfrm rot="10800000">
            <a:off x="3162450" y="3714750"/>
            <a:ext cx="55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24" name="Google Shape;824;p62"/>
          <p:cNvSpPr txBox="1"/>
          <p:nvPr/>
        </p:nvSpPr>
        <p:spPr>
          <a:xfrm>
            <a:off x="967650" y="3423600"/>
            <a:ext cx="2194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&lt;file&gt;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25" name="Google Shape;825;p62"/>
          <p:cNvCxnSpPr/>
          <p:nvPr/>
        </p:nvCxnSpPr>
        <p:spPr>
          <a:xfrm rot="10800000">
            <a:off x="3162450" y="4095750"/>
            <a:ext cx="55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26" name="Google Shape;826;p62"/>
          <p:cNvSpPr txBox="1"/>
          <p:nvPr/>
        </p:nvSpPr>
        <p:spPr>
          <a:xfrm>
            <a:off x="967650" y="3804600"/>
            <a:ext cx="2194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posición</a:t>
            </a:r>
            <a:r>
              <a:rPr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&lt;int&gt;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0196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205" y="1530600"/>
            <a:ext cx="7991593" cy="3796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ASCII en Python</a:t>
            </a: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3718950" y="2604450"/>
            <a:ext cx="1706100" cy="58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ord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1" name="Google Shape;151;p18"/>
          <p:cNvCxnSpPr>
            <a:stCxn id="150" idx="1"/>
          </p:cNvCxnSpPr>
          <p:nvPr/>
        </p:nvCxnSpPr>
        <p:spPr>
          <a:xfrm rot="10800000">
            <a:off x="3162450" y="2895600"/>
            <a:ext cx="55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" name="Google Shape;152;p18"/>
          <p:cNvCxnSpPr>
            <a:stCxn id="153" idx="1"/>
          </p:cNvCxnSpPr>
          <p:nvPr/>
        </p:nvCxnSpPr>
        <p:spPr>
          <a:xfrm flipH="1">
            <a:off x="5424750" y="2895600"/>
            <a:ext cx="5568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4" name="Google Shape;154;p18"/>
          <p:cNvSpPr txBox="1"/>
          <p:nvPr/>
        </p:nvSpPr>
        <p:spPr>
          <a:xfrm>
            <a:off x="967650" y="2604450"/>
            <a:ext cx="2194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caracter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&lt;str&gt;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5981550" y="2604450"/>
            <a:ext cx="30555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&lt;int&gt; </a:t>
            </a: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código ASCII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3718950" y="3671250"/>
            <a:ext cx="1706100" cy="58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chr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6" name="Google Shape;156;p18"/>
          <p:cNvCxnSpPr>
            <a:stCxn id="155" idx="1"/>
          </p:cNvCxnSpPr>
          <p:nvPr/>
        </p:nvCxnSpPr>
        <p:spPr>
          <a:xfrm rot="10800000">
            <a:off x="3162450" y="3962400"/>
            <a:ext cx="55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7" name="Google Shape;157;p18"/>
          <p:cNvCxnSpPr>
            <a:stCxn id="158" idx="1"/>
          </p:cNvCxnSpPr>
          <p:nvPr/>
        </p:nvCxnSpPr>
        <p:spPr>
          <a:xfrm flipH="1">
            <a:off x="5424750" y="3962400"/>
            <a:ext cx="5568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9" name="Google Shape;159;p18"/>
          <p:cNvSpPr txBox="1"/>
          <p:nvPr/>
        </p:nvSpPr>
        <p:spPr>
          <a:xfrm>
            <a:off x="311700" y="3671250"/>
            <a:ext cx="28509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código ASCII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&lt;int&gt;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5981550" y="3671250"/>
            <a:ext cx="21948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&lt;str&gt; </a:t>
            </a: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caracter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00" y="176850"/>
            <a:ext cx="4311999" cy="3104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/>
          <p:nvPr/>
        </p:nvSpPr>
        <p:spPr>
          <a:xfrm>
            <a:off x="260000" y="3599100"/>
            <a:ext cx="1883100" cy="23613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Ir al super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Hacer el TP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Cargar la SUBE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4857313" y="403725"/>
            <a:ext cx="562500" cy="625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SP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SP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u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LF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SP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U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LF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5661708" y="403725"/>
            <a:ext cx="1336500" cy="625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01001001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01110010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00100000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01100001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01101100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00100000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01110011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01110101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01110000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01100101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01110010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00001010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01001000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01100001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01100011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00100000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01010011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01010101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01000010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01000101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00001010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2186350" y="5518825"/>
            <a:ext cx="25383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39 bytes</a:t>
            </a: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(codificado en ASCII)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(en Linux)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7240104" y="403725"/>
            <a:ext cx="691800" cy="625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73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114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97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108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115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117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112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114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72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97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99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83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85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66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69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8173800" y="403725"/>
            <a:ext cx="691800" cy="625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49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72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61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6c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73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75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70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65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72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0a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48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61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63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53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55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42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45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0a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5661700" y="-34888"/>
            <a:ext cx="1336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bin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7248850" y="-34900"/>
            <a:ext cx="6918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dec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8191300" y="-34900"/>
            <a:ext cx="6918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hex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63642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/>
          <p:nvPr/>
        </p:nvSpPr>
        <p:spPr>
          <a:xfrm>
            <a:off x="4388600" y="4207388"/>
            <a:ext cx="5054400" cy="2133600"/>
          </a:xfrm>
          <a:prstGeom prst="wedgeEllipseCallout">
            <a:avLst>
              <a:gd fmla="val 10733" name="adj1"/>
              <a:gd fmla="val -96888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Los </a:t>
            </a: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caracteres no imprimibles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en Python se representan con una </a:t>
            </a: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secuencia de escape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b="1"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\&lt;algo&gt;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LF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'\n'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CR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'\r'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HT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'\t'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4">
            <a:alphaModFix/>
          </a:blip>
          <a:srcRect b="0" l="1418" r="1408" t="0"/>
          <a:stretch/>
        </p:blipFill>
        <p:spPr>
          <a:xfrm flipH="1" rot="10800000">
            <a:off x="6051750" y="0"/>
            <a:ext cx="3092250" cy="3092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850" y="99800"/>
            <a:ext cx="4311999" cy="310464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>
            <p:ph idx="4294967295" type="title"/>
          </p:nvPr>
        </p:nvSpPr>
        <p:spPr>
          <a:xfrm>
            <a:off x="311700" y="593375"/>
            <a:ext cx="4260300" cy="1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representamos el fin de línea?</a:t>
            </a: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311700" y="2784570"/>
            <a:ext cx="1984500" cy="1370700"/>
          </a:xfrm>
          <a:prstGeom prst="wedgeEllipseCallout">
            <a:avLst>
              <a:gd fmla="val -9844" name="adj1"/>
              <a:gd fmla="val 84934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Unix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LF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'\n'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63520"/>
            <a:ext cx="2037326" cy="3066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9" name="Google Shape;18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3013" y="4905857"/>
            <a:ext cx="3193575" cy="4470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0" name="Google Shape;19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4583" y="4619982"/>
            <a:ext cx="2809468" cy="27532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1" name="Google Shape;191;p21"/>
          <p:cNvSpPr/>
          <p:nvPr/>
        </p:nvSpPr>
        <p:spPr>
          <a:xfrm>
            <a:off x="6196050" y="2929532"/>
            <a:ext cx="2893500" cy="1370700"/>
          </a:xfrm>
          <a:prstGeom prst="wedgeEllipseCallout">
            <a:avLst>
              <a:gd fmla="val -4863" name="adj1"/>
              <a:gd fmla="val 90344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DOS /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Windows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CR-LF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'\r\n'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3061288" y="3027132"/>
            <a:ext cx="2590200" cy="1370700"/>
          </a:xfrm>
          <a:prstGeom prst="wedgeEllipseCallout">
            <a:avLst>
              <a:gd fmla="val -3583" name="adj1"/>
              <a:gd fmla="val 75148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Macintosh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CR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'\r'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